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7" r:id="rId3"/>
    <p:sldId id="258" r:id="rId4"/>
    <p:sldId id="26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0304686072530049"/>
          <c:y val="8.4930212780590528E-2"/>
          <c:w val="0.73226069463356491"/>
          <c:h val="0.6074647459806028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Н-Дженгутайская сош</c:v>
                </c:pt>
                <c:pt idx="1">
                  <c:v>Халимбекаульская сош</c:v>
                </c:pt>
                <c:pt idx="2">
                  <c:v>Н-Казанищенская сош №5</c:v>
                </c:pt>
                <c:pt idx="3">
                  <c:v>В-Казанищенская сош №2</c:v>
                </c:pt>
                <c:pt idx="4">
                  <c:v>Чиркейский  центр</c:v>
                </c:pt>
                <c:pt idx="5">
                  <c:v>Н-Казанищенский лицей</c:v>
                </c:pt>
                <c:pt idx="6">
                  <c:v>Чиркейская гимназия</c:v>
                </c:pt>
                <c:pt idx="7">
                  <c:v>Эрпелинская сош</c:v>
                </c:pt>
                <c:pt idx="8">
                  <c:v>Атланаульская гимназия</c:v>
                </c:pt>
                <c:pt idx="9">
                  <c:v>В-Дженгутайская сош</c:v>
                </c:pt>
                <c:pt idx="10">
                  <c:v>К-Кумухская сош</c:v>
                </c:pt>
                <c:pt idx="11">
                  <c:v>В-Казанищенская сош №1</c:v>
                </c:pt>
                <c:pt idx="12">
                  <c:v>Карамахинская сош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228</c:v>
                </c:pt>
                <c:pt idx="1">
                  <c:v>252</c:v>
                </c:pt>
                <c:pt idx="2">
                  <c:v>183</c:v>
                </c:pt>
                <c:pt idx="3">
                  <c:v>227</c:v>
                </c:pt>
                <c:pt idx="4">
                  <c:v>136</c:v>
                </c:pt>
                <c:pt idx="5">
                  <c:v>157</c:v>
                </c:pt>
                <c:pt idx="6">
                  <c:v>97</c:v>
                </c:pt>
                <c:pt idx="7">
                  <c:v>139</c:v>
                </c:pt>
                <c:pt idx="8">
                  <c:v>106</c:v>
                </c:pt>
                <c:pt idx="9">
                  <c:v>67</c:v>
                </c:pt>
                <c:pt idx="10">
                  <c:v>57</c:v>
                </c:pt>
                <c:pt idx="11">
                  <c:v>59</c:v>
                </c:pt>
                <c:pt idx="12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Н-Дженгутайская сош</c:v>
                </c:pt>
                <c:pt idx="1">
                  <c:v>Халимбекаульская сош</c:v>
                </c:pt>
                <c:pt idx="2">
                  <c:v>Н-Казанищенская сош №5</c:v>
                </c:pt>
                <c:pt idx="3">
                  <c:v>В-Казанищенская сош №2</c:v>
                </c:pt>
                <c:pt idx="4">
                  <c:v>Чиркейский  центр</c:v>
                </c:pt>
                <c:pt idx="5">
                  <c:v>Н-Казанищенский лицей</c:v>
                </c:pt>
                <c:pt idx="6">
                  <c:v>Чиркейская гимназия</c:v>
                </c:pt>
                <c:pt idx="7">
                  <c:v>Эрпелинская сош</c:v>
                </c:pt>
                <c:pt idx="8">
                  <c:v>Атланаульская гимназия</c:v>
                </c:pt>
                <c:pt idx="9">
                  <c:v>В-Дженгутайская сош</c:v>
                </c:pt>
                <c:pt idx="10">
                  <c:v>К-Кумухская сош</c:v>
                </c:pt>
                <c:pt idx="11">
                  <c:v>В-Казанищенская сош №1</c:v>
                </c:pt>
                <c:pt idx="12">
                  <c:v>Карамахинская сош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57</c:v>
                </c:pt>
                <c:pt idx="1">
                  <c:v>30</c:v>
                </c:pt>
                <c:pt idx="2">
                  <c:v>53</c:v>
                </c:pt>
                <c:pt idx="3">
                  <c:v>7</c:v>
                </c:pt>
                <c:pt idx="4">
                  <c:v>64</c:v>
                </c:pt>
                <c:pt idx="5">
                  <c:v>37</c:v>
                </c:pt>
                <c:pt idx="6">
                  <c:v>80</c:v>
                </c:pt>
                <c:pt idx="7">
                  <c:v>13</c:v>
                </c:pt>
                <c:pt idx="8">
                  <c:v>24</c:v>
                </c:pt>
                <c:pt idx="9">
                  <c:v>4</c:v>
                </c:pt>
                <c:pt idx="10">
                  <c:v>0</c:v>
                </c:pt>
                <c:pt idx="11">
                  <c:v>7</c:v>
                </c:pt>
                <c:pt idx="12">
                  <c:v>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Н-Дженгутайская сош</c:v>
                </c:pt>
                <c:pt idx="1">
                  <c:v>Халимбекаульская сош</c:v>
                </c:pt>
                <c:pt idx="2">
                  <c:v>Н-Казанищенская сош №5</c:v>
                </c:pt>
                <c:pt idx="3">
                  <c:v>В-Казанищенская сош №2</c:v>
                </c:pt>
                <c:pt idx="4">
                  <c:v>Чиркейский  центр</c:v>
                </c:pt>
                <c:pt idx="5">
                  <c:v>Н-Казанищенский лицей</c:v>
                </c:pt>
                <c:pt idx="6">
                  <c:v>Чиркейская гимназия</c:v>
                </c:pt>
                <c:pt idx="7">
                  <c:v>Эрпелинская сош</c:v>
                </c:pt>
                <c:pt idx="8">
                  <c:v>Атланаульская гимназия</c:v>
                </c:pt>
                <c:pt idx="9">
                  <c:v>В-Дженгутайская сош</c:v>
                </c:pt>
                <c:pt idx="10">
                  <c:v>К-Кумухская сош</c:v>
                </c:pt>
                <c:pt idx="11">
                  <c:v>В-Казанищенская сош №1</c:v>
                </c:pt>
                <c:pt idx="12">
                  <c:v>Карамахинская сош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140</c:v>
                </c:pt>
                <c:pt idx="1">
                  <c:v>137</c:v>
                </c:pt>
                <c:pt idx="2">
                  <c:v>128</c:v>
                </c:pt>
                <c:pt idx="3">
                  <c:v>99</c:v>
                </c:pt>
                <c:pt idx="4">
                  <c:v>111</c:v>
                </c:pt>
                <c:pt idx="5">
                  <c:v>103</c:v>
                </c:pt>
                <c:pt idx="6">
                  <c:v>110</c:v>
                </c:pt>
                <c:pt idx="7">
                  <c:v>89</c:v>
                </c:pt>
                <c:pt idx="8">
                  <c:v>81</c:v>
                </c:pt>
                <c:pt idx="9">
                  <c:v>88</c:v>
                </c:pt>
                <c:pt idx="10">
                  <c:v>100</c:v>
                </c:pt>
                <c:pt idx="11">
                  <c:v>83</c:v>
                </c:pt>
                <c:pt idx="12">
                  <c:v>81</c:v>
                </c:pt>
              </c:numCache>
            </c:numRef>
          </c:val>
        </c:ser>
        <c:dLbls>
          <c:showVal val="1"/>
        </c:dLbls>
        <c:gapWidth val="55"/>
        <c:gapDepth val="55"/>
        <c:shape val="cylinder"/>
        <c:axId val="146662528"/>
        <c:axId val="146664064"/>
        <c:axId val="0"/>
      </c:bar3DChart>
      <c:catAx>
        <c:axId val="1466625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46664064"/>
        <c:crosses val="autoZero"/>
        <c:auto val="1"/>
        <c:lblAlgn val="ctr"/>
        <c:lblOffset val="100"/>
      </c:catAx>
      <c:valAx>
        <c:axId val="14666406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46662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615560621822591"/>
          <c:y val="2.4374771850746737E-2"/>
          <c:w val="0.19384439378177457"/>
          <c:h val="0.44723668269663158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 группа школ </a:t>
            </a:r>
            <a:endParaRPr lang="ru-RU" dirty="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0304686072530049"/>
          <c:y val="8.4930212780590528E-2"/>
          <c:w val="0.73226069463356458"/>
          <c:h val="0.6074647459806030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Бугленская сош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Кадарская сош</c:v>
                </c:pt>
                <c:pt idx="4">
                  <c:v>Ишкартынская сош</c:v>
                </c:pt>
                <c:pt idx="5">
                  <c:v>Н-Казанищенская сош №4</c:v>
                </c:pt>
                <c:pt idx="6">
                  <c:v>Акайталинская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  <c:pt idx="9">
                  <c:v>Халимбекаульская нош</c:v>
                </c:pt>
                <c:pt idx="10">
                  <c:v>Чабанмахинская сош</c:v>
                </c:pt>
                <c:pt idx="11">
                  <c:v>Карамахинская оош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130</c:v>
                </c:pt>
                <c:pt idx="1">
                  <c:v>113</c:v>
                </c:pt>
                <c:pt idx="2">
                  <c:v>112</c:v>
                </c:pt>
                <c:pt idx="3">
                  <c:v>136</c:v>
                </c:pt>
                <c:pt idx="4">
                  <c:v>64</c:v>
                </c:pt>
                <c:pt idx="5">
                  <c:v>63</c:v>
                </c:pt>
                <c:pt idx="6">
                  <c:v>43</c:v>
                </c:pt>
                <c:pt idx="7">
                  <c:v>54</c:v>
                </c:pt>
                <c:pt idx="8">
                  <c:v>34</c:v>
                </c:pt>
                <c:pt idx="9">
                  <c:v>54</c:v>
                </c:pt>
                <c:pt idx="10">
                  <c:v>9</c:v>
                </c:pt>
                <c:pt idx="11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Бугленская сош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Кадарская сош</c:v>
                </c:pt>
                <c:pt idx="4">
                  <c:v>Ишкартынская сош</c:v>
                </c:pt>
                <c:pt idx="5">
                  <c:v>Н-Казанищенская сош №4</c:v>
                </c:pt>
                <c:pt idx="6">
                  <c:v>Акайталинская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  <c:pt idx="9">
                  <c:v>Халимбекаульская нош</c:v>
                </c:pt>
                <c:pt idx="10">
                  <c:v>Чабанмахинская сош</c:v>
                </c:pt>
                <c:pt idx="11">
                  <c:v>Карамахинская оош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18</c:v>
                </c:pt>
                <c:pt idx="1">
                  <c:v>23</c:v>
                </c:pt>
                <c:pt idx="2">
                  <c:v>3</c:v>
                </c:pt>
                <c:pt idx="3">
                  <c:v>0</c:v>
                </c:pt>
                <c:pt idx="4">
                  <c:v>8</c:v>
                </c:pt>
                <c:pt idx="5">
                  <c:v>2</c:v>
                </c:pt>
                <c:pt idx="6">
                  <c:v>13</c:v>
                </c:pt>
                <c:pt idx="7">
                  <c:v>11</c:v>
                </c:pt>
                <c:pt idx="8">
                  <c:v>28</c:v>
                </c:pt>
                <c:pt idx="9">
                  <c:v>0</c:v>
                </c:pt>
                <c:pt idx="10">
                  <c:v>0</c:v>
                </c:pt>
                <c:pt idx="11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Бугленская сош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Кадарская сош</c:v>
                </c:pt>
                <c:pt idx="4">
                  <c:v>Ишкартынская сош</c:v>
                </c:pt>
                <c:pt idx="5">
                  <c:v>Н-Казанищенская сош №4</c:v>
                </c:pt>
                <c:pt idx="6">
                  <c:v>Акайталинская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  <c:pt idx="9">
                  <c:v>Халимбекаульская нош</c:v>
                </c:pt>
                <c:pt idx="10">
                  <c:v>Чабанмахинская сош</c:v>
                </c:pt>
                <c:pt idx="11">
                  <c:v>Карамахинская оош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127</c:v>
                </c:pt>
                <c:pt idx="1">
                  <c:v>121</c:v>
                </c:pt>
                <c:pt idx="2">
                  <c:v>103</c:v>
                </c:pt>
                <c:pt idx="3">
                  <c:v>74</c:v>
                </c:pt>
                <c:pt idx="4">
                  <c:v>111</c:v>
                </c:pt>
                <c:pt idx="5">
                  <c:v>101</c:v>
                </c:pt>
                <c:pt idx="6">
                  <c:v>105</c:v>
                </c:pt>
                <c:pt idx="7">
                  <c:v>89</c:v>
                </c:pt>
                <c:pt idx="8">
                  <c:v>35</c:v>
                </c:pt>
                <c:pt idx="9">
                  <c:v>35</c:v>
                </c:pt>
                <c:pt idx="10">
                  <c:v>39</c:v>
                </c:pt>
                <c:pt idx="11">
                  <c:v>20</c:v>
                </c:pt>
              </c:numCache>
            </c:numRef>
          </c:val>
        </c:ser>
        <c:dLbls>
          <c:showVal val="1"/>
        </c:dLbls>
        <c:gapWidth val="55"/>
        <c:gapDepth val="55"/>
        <c:shape val="cylinder"/>
        <c:axId val="135359488"/>
        <c:axId val="135377664"/>
        <c:axId val="0"/>
      </c:bar3DChart>
      <c:catAx>
        <c:axId val="1353594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5377664"/>
        <c:crosses val="autoZero"/>
        <c:auto val="1"/>
        <c:lblAlgn val="ctr"/>
        <c:lblOffset val="100"/>
      </c:catAx>
      <c:valAx>
        <c:axId val="13537766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35359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615560621822568"/>
          <c:y val="0.11045978356902142"/>
          <c:w val="0.19384439378177451"/>
          <c:h val="0.4598344892895499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3 </a:t>
            </a:r>
            <a:r>
              <a:rPr lang="ru-RU" dirty="0" smtClean="0"/>
              <a:t>группа школ</a:t>
            </a:r>
            <a:endParaRPr lang="ru-RU" dirty="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1245096173284935"/>
          <c:y val="8.393103380670118E-2"/>
          <c:w val="0.69095658314832054"/>
          <c:h val="0.6116794212407811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В-Каранайская сош</c:v>
                </c:pt>
                <c:pt idx="1">
                  <c:v>Манасаульская сош</c:v>
                </c:pt>
                <c:pt idx="2">
                  <c:v>Дурангинская сош</c:v>
                </c:pt>
                <c:pt idx="3">
                  <c:v>Арахкентская сош</c:v>
                </c:pt>
                <c:pt idx="4">
                  <c:v>Агачкалинская сош</c:v>
                </c:pt>
                <c:pt idx="5">
                  <c:v>Такалайская сош</c:v>
                </c:pt>
                <c:pt idx="6">
                  <c:v>Н-Каранайская сош</c:v>
                </c:pt>
                <c:pt idx="7">
                  <c:v>Ванашинская сош</c:v>
                </c:pt>
                <c:pt idx="8">
                  <c:v>Кадарская оош</c:v>
                </c:pt>
                <c:pt idx="9">
                  <c:v>Аркасская сош</c:v>
                </c:pt>
                <c:pt idx="10">
                  <c:v>Экибулакская сош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96</c:v>
                </c:pt>
                <c:pt idx="1">
                  <c:v>51</c:v>
                </c:pt>
                <c:pt idx="2">
                  <c:v>60</c:v>
                </c:pt>
                <c:pt idx="3">
                  <c:v>60</c:v>
                </c:pt>
                <c:pt idx="4">
                  <c:v>36</c:v>
                </c:pt>
                <c:pt idx="5">
                  <c:v>13</c:v>
                </c:pt>
                <c:pt idx="6">
                  <c:v>24</c:v>
                </c:pt>
                <c:pt idx="7">
                  <c:v>15</c:v>
                </c:pt>
                <c:pt idx="8">
                  <c:v>11</c:v>
                </c:pt>
                <c:pt idx="9">
                  <c:v>11</c:v>
                </c:pt>
                <c:pt idx="10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В-Каранайская сош</c:v>
                </c:pt>
                <c:pt idx="1">
                  <c:v>Манасаульская сош</c:v>
                </c:pt>
                <c:pt idx="2">
                  <c:v>Дурангинская сош</c:v>
                </c:pt>
                <c:pt idx="3">
                  <c:v>Арахкентская сош</c:v>
                </c:pt>
                <c:pt idx="4">
                  <c:v>Агачкалинская сош</c:v>
                </c:pt>
                <c:pt idx="5">
                  <c:v>Такалайская сош</c:v>
                </c:pt>
                <c:pt idx="6">
                  <c:v>Н-Каранайская сош</c:v>
                </c:pt>
                <c:pt idx="7">
                  <c:v>Ванашинская сош</c:v>
                </c:pt>
                <c:pt idx="8">
                  <c:v>Кадарская оош</c:v>
                </c:pt>
                <c:pt idx="9">
                  <c:v>Аркасская сош</c:v>
                </c:pt>
                <c:pt idx="10">
                  <c:v>Экибулакская сош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26</c:v>
                </c:pt>
                <c:pt idx="1">
                  <c:v>16</c:v>
                </c:pt>
                <c:pt idx="2">
                  <c:v>5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7</c:v>
                </c:pt>
                <c:pt idx="7">
                  <c:v>3</c:v>
                </c:pt>
                <c:pt idx="8">
                  <c:v>3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В-Каранайская сош</c:v>
                </c:pt>
                <c:pt idx="1">
                  <c:v>Манасаульская сош</c:v>
                </c:pt>
                <c:pt idx="2">
                  <c:v>Дурангинская сош</c:v>
                </c:pt>
                <c:pt idx="3">
                  <c:v>Арахкентская сош</c:v>
                </c:pt>
                <c:pt idx="4">
                  <c:v>Агачкалинская сош</c:v>
                </c:pt>
                <c:pt idx="5">
                  <c:v>Такалайская сош</c:v>
                </c:pt>
                <c:pt idx="6">
                  <c:v>Н-Каранайская сош</c:v>
                </c:pt>
                <c:pt idx="7">
                  <c:v>Ванашинская сош</c:v>
                </c:pt>
                <c:pt idx="8">
                  <c:v>Кадарская оош</c:v>
                </c:pt>
                <c:pt idx="9">
                  <c:v>Аркасская сош</c:v>
                </c:pt>
                <c:pt idx="10">
                  <c:v>Экибулакская сош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70</c:v>
                </c:pt>
                <c:pt idx="1">
                  <c:v>105</c:v>
                </c:pt>
                <c:pt idx="2">
                  <c:v>106</c:v>
                </c:pt>
                <c:pt idx="3">
                  <c:v>59</c:v>
                </c:pt>
                <c:pt idx="4">
                  <c:v>73</c:v>
                </c:pt>
                <c:pt idx="5">
                  <c:v>71</c:v>
                </c:pt>
                <c:pt idx="6">
                  <c:v>38</c:v>
                </c:pt>
                <c:pt idx="7">
                  <c:v>42</c:v>
                </c:pt>
                <c:pt idx="8">
                  <c:v>33</c:v>
                </c:pt>
                <c:pt idx="9">
                  <c:v>17</c:v>
                </c:pt>
                <c:pt idx="10">
                  <c:v>10</c:v>
                </c:pt>
              </c:numCache>
            </c:numRef>
          </c:val>
        </c:ser>
        <c:dLbls>
          <c:showVal val="1"/>
        </c:dLbls>
        <c:gapWidth val="55"/>
        <c:gapDepth val="55"/>
        <c:shape val="box"/>
        <c:axId val="138412032"/>
        <c:axId val="138413568"/>
        <c:axId val="0"/>
      </c:bar3DChart>
      <c:catAx>
        <c:axId val="1384120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8413568"/>
        <c:crosses val="autoZero"/>
        <c:auto val="1"/>
        <c:lblAlgn val="ctr"/>
        <c:lblOffset val="100"/>
      </c:catAx>
      <c:valAx>
        <c:axId val="1384135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384120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30969418698474"/>
          <c:y val="0.17729059516262974"/>
          <c:w val="0.18069030581301534"/>
          <c:h val="0.4222596182123554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>
              <a:defRPr/>
            </a:pPr>
            <a:r>
              <a:rPr lang="ru-RU" sz="1800" b="1" dirty="0" smtClean="0"/>
              <a:t>Рейтинг дошкольных образовательных учреждений </a:t>
            </a:r>
            <a:br>
              <a:rPr lang="ru-RU" sz="1800" b="1" dirty="0" smtClean="0"/>
            </a:br>
            <a:r>
              <a:rPr lang="ru-RU" sz="1800" b="1" dirty="0" smtClean="0"/>
              <a:t>2020-2021  учебный год</a:t>
            </a:r>
            <a:endParaRPr lang="ru-RU" sz="1800" dirty="0"/>
          </a:p>
        </c:rich>
      </c:tx>
      <c:layout>
        <c:manualLayout>
          <c:xMode val="edge"/>
          <c:yMode val="edge"/>
          <c:x val="0.12969314218747469"/>
          <c:y val="3.8438169404881796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Лист1!$A$2:$A$18</c:f>
              <c:strCache>
                <c:ptCount val="17"/>
                <c:pt idx="0">
                  <c:v> "Сказка"с.Н-Казанище</c:v>
                </c:pt>
                <c:pt idx="1">
                  <c:v>"Солнышко"с. Н-Казанище</c:v>
                </c:pt>
                <c:pt idx="2">
                  <c:v> "Журавлик"с.Халимбекаул</c:v>
                </c:pt>
                <c:pt idx="3">
                  <c:v> "Гёбелек"с. Халимбекаул</c:v>
                </c:pt>
                <c:pt idx="4">
                  <c:v>"Улыбка"с. Чиркей</c:v>
                </c:pt>
                <c:pt idx="5">
                  <c:v>"Чирк. Образ. центр"</c:v>
                </c:pt>
                <c:pt idx="6">
                  <c:v> "Пчёлка"с.Карамахи</c:v>
                </c:pt>
                <c:pt idx="7">
                  <c:v>"Ласточка"с.Атланаул</c:v>
                </c:pt>
                <c:pt idx="8">
                  <c:v>"Яшлыкъ" с. К-Кумух</c:v>
                </c:pt>
                <c:pt idx="9">
                  <c:v>"Радуга"с.Н-Казанище</c:v>
                </c:pt>
                <c:pt idx="10">
                  <c:v> "Юлдуз" с.Н-Дженгутай</c:v>
                </c:pt>
                <c:pt idx="11">
                  <c:v> "Радуга"с.В-Казанище</c:v>
                </c:pt>
                <c:pt idx="12">
                  <c:v> "Ромашка"с.Буглен</c:v>
                </c:pt>
                <c:pt idx="13">
                  <c:v>"Родничок" с. Эрпели</c:v>
                </c:pt>
                <c:pt idx="14">
                  <c:v> "Берхи"с.Чанкурбе</c:v>
                </c:pt>
                <c:pt idx="15">
                  <c:v> "Ласточка"с.Манасаул</c:v>
                </c:pt>
                <c:pt idx="16">
                  <c:v> "Теремок"с.Апши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53</c:v>
                </c:pt>
                <c:pt idx="1">
                  <c:v>52</c:v>
                </c:pt>
                <c:pt idx="2">
                  <c:v>52</c:v>
                </c:pt>
                <c:pt idx="3">
                  <c:v>44</c:v>
                </c:pt>
                <c:pt idx="4">
                  <c:v>44</c:v>
                </c:pt>
                <c:pt idx="5">
                  <c:v>36</c:v>
                </c:pt>
                <c:pt idx="6">
                  <c:v>34</c:v>
                </c:pt>
                <c:pt idx="7">
                  <c:v>29</c:v>
                </c:pt>
                <c:pt idx="8">
                  <c:v>23</c:v>
                </c:pt>
                <c:pt idx="9">
                  <c:v>20</c:v>
                </c:pt>
                <c:pt idx="10">
                  <c:v>18</c:v>
                </c:pt>
                <c:pt idx="11">
                  <c:v>17</c:v>
                </c:pt>
                <c:pt idx="12">
                  <c:v>14</c:v>
                </c:pt>
                <c:pt idx="13">
                  <c:v>13</c:v>
                </c:pt>
                <c:pt idx="14">
                  <c:v>11</c:v>
                </c:pt>
                <c:pt idx="15">
                  <c:v>8</c:v>
                </c:pt>
                <c:pt idx="16">
                  <c:v>4</c:v>
                </c:pt>
              </c:numCache>
            </c:numRef>
          </c:val>
        </c:ser>
        <c:axId val="140973184"/>
        <c:axId val="140974720"/>
      </c:barChart>
      <c:catAx>
        <c:axId val="1409731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0974720"/>
        <c:crosses val="autoZero"/>
        <c:auto val="1"/>
        <c:lblAlgn val="ctr"/>
        <c:lblOffset val="100"/>
      </c:catAx>
      <c:valAx>
        <c:axId val="14097472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40973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060836144"/>
              </p:ext>
            </p:extLst>
          </p:nvPr>
        </p:nvGraphicFramePr>
        <p:xfrm>
          <a:off x="214282" y="642918"/>
          <a:ext cx="8712968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0" y="28233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Рейтинг школ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2020-2021 учебный год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060836144"/>
              </p:ext>
            </p:extLst>
          </p:nvPr>
        </p:nvGraphicFramePr>
        <p:xfrm>
          <a:off x="214282" y="642918"/>
          <a:ext cx="8712968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309795881"/>
              </p:ext>
            </p:extLst>
          </p:nvPr>
        </p:nvGraphicFramePr>
        <p:xfrm>
          <a:off x="179512" y="404664"/>
          <a:ext cx="8784976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142844" y="142852"/>
          <a:ext cx="8786874" cy="628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1501</TotalTime>
  <Words>12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Официальная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школ  2017-2018  учебный год</dc:title>
  <dc:creator>Начальник</dc:creator>
  <cp:lastModifiedBy>user</cp:lastModifiedBy>
  <cp:revision>48</cp:revision>
  <dcterms:created xsi:type="dcterms:W3CDTF">2018-07-13T10:31:18Z</dcterms:created>
  <dcterms:modified xsi:type="dcterms:W3CDTF">2021-07-15T08:38:40Z</dcterms:modified>
</cp:coreProperties>
</file>