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330" r:id="rId3"/>
    <p:sldId id="332" r:id="rId4"/>
    <p:sldId id="333" r:id="rId5"/>
    <p:sldId id="334" r:id="rId6"/>
    <p:sldId id="335" r:id="rId7"/>
    <p:sldId id="336" r:id="rId8"/>
    <p:sldId id="337" r:id="rId9"/>
    <p:sldId id="338" r:id="rId10"/>
    <p:sldId id="339" r:id="rId11"/>
    <p:sldId id="345" r:id="rId12"/>
    <p:sldId id="341" r:id="rId13"/>
    <p:sldId id="342" r:id="rId14"/>
    <p:sldId id="343" r:id="rId15"/>
    <p:sldId id="344" r:id="rId16"/>
    <p:sldId id="348" r:id="rId17"/>
    <p:sldId id="350" r:id="rId18"/>
    <p:sldId id="349" r:id="rId19"/>
    <p:sldId id="351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0" userDrawn="1">
          <p15:clr>
            <a:srgbClr val="A4A3A4"/>
          </p15:clr>
        </p15:guide>
        <p15:guide id="3" orient="horz" pos="913" userDrawn="1">
          <p15:clr>
            <a:srgbClr val="A4A3A4"/>
          </p15:clr>
        </p15:guide>
        <p15:guide id="4" pos="4021" userDrawn="1">
          <p15:clr>
            <a:srgbClr val="A4A3A4"/>
          </p15:clr>
        </p15:guide>
        <p15:guide id="5" orient="horz" pos="1956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5B62B8"/>
    <a:srgbClr val="697AC3"/>
    <a:srgbClr val="FBFBF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86311" autoAdjust="0"/>
  </p:normalViewPr>
  <p:slideViewPr>
    <p:cSldViewPr snapToGrid="0" showGuides="1">
      <p:cViewPr varScale="1">
        <p:scale>
          <a:sx n="97" d="100"/>
          <a:sy n="97" d="100"/>
        </p:scale>
        <p:origin x="1164" y="84"/>
      </p:cViewPr>
      <p:guideLst>
        <p:guide pos="460"/>
        <p:guide orient="horz" pos="913"/>
        <p:guide pos="4021"/>
        <p:guide orient="horz" pos="1956"/>
        <p:guide orient="horz" pos="39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304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1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374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733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87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315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4176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680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66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47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614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42387-DB5A-4483-B6CC-4D81976C188A}" type="datetimeFigureOut">
              <a:rPr lang="ru-RU" smtClean="0"/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E64F-31CB-4AC5-AB23-B1AC6D131E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065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g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g"/><Relationship Id="rId5" Type="http://schemas.openxmlformats.org/officeDocument/2006/relationships/image" Target="../media/image62.jpg"/><Relationship Id="rId4" Type="http://schemas.openxmlformats.org/officeDocument/2006/relationships/image" Target="../media/image6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riadagestan.ru/upload/iblock/a1c/a1c3814e290c2466514be9bf0e2ab298.JPG"/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39" t="9774" r="3639" b="21244"/>
          <a:stretch/>
        </p:blipFill>
        <p:spPr bwMode="auto">
          <a:xfrm>
            <a:off x="0" y="-37322"/>
            <a:ext cx="12192000" cy="690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-46653"/>
            <a:ext cx="12192000" cy="6904653"/>
          </a:xfrm>
          <a:prstGeom prst="rect">
            <a:avLst/>
          </a:prstGeom>
          <a:gradFill flip="none" rotWithShape="1">
            <a:gsLst>
              <a:gs pos="0">
                <a:srgbClr val="0070C0">
                  <a:lumMod val="92000"/>
                  <a:lumOff val="8000"/>
                  <a:alpha val="11000"/>
                </a:srgbClr>
              </a:gs>
              <a:gs pos="100000">
                <a:srgbClr val="7030A0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8" y="1900793"/>
            <a:ext cx="837491" cy="8709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569329" y="2074669"/>
            <a:ext cx="48532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МИНИСТЕРСТВО ОБРАЗОВАНИЯ И НАУКИ </a:t>
            </a:r>
          </a:p>
          <a:p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РЕСПУБЛИКИ ДАГЕСТАН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2865240"/>
            <a:ext cx="7644983" cy="201029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 rot="16200000">
            <a:off x="10666125" y="423904"/>
            <a:ext cx="193811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>
                <a:solidFill>
                  <a:srgbClr val="92D050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2022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31837" y="2936539"/>
            <a:ext cx="69131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РЕАЛИЗАЦИИ 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КАПИТАЛЬНОГО РЕМОНТА </a:t>
            </a:r>
          </a:p>
          <a:p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ОБЩЕОБРАЗОВАТЕЛЬНЫХ УЧРЕЖДЕНИЙ</a:t>
            </a:r>
          </a:p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Буйнакского района</a:t>
            </a:r>
          </a:p>
          <a:p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</a:t>
            </a:r>
          </a:p>
        </p:txBody>
      </p:sp>
    </p:spTree>
    <p:extLst>
      <p:ext uri="{BB962C8B-B14F-4D97-AF65-F5344CB8AC3E}">
        <p14:creationId xmlns:p14="http://schemas.microsoft.com/office/powerpoint/2010/main" val="2121564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22.08.2022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3863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«Аркасская оош 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33" y="2099851"/>
            <a:ext cx="4302602" cy="20836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32" y="4327542"/>
            <a:ext cx="4302603" cy="2222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853" y="1677143"/>
            <a:ext cx="4942907" cy="222769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853" y="4105159"/>
            <a:ext cx="4315999" cy="24449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71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3863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«Аркасская оош »</a:t>
            </a: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26" y="2207952"/>
            <a:ext cx="3426174" cy="186260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875" y="4192611"/>
            <a:ext cx="3462325" cy="202826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1866" y="2120937"/>
            <a:ext cx="3239875" cy="4143348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1142" y="2120937"/>
            <a:ext cx="3522171" cy="414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93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1821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«К-Кумухская сош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383338" y="3376999"/>
            <a:ext cx="5182047" cy="30496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220" y="3682052"/>
            <a:ext cx="2927194" cy="24395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8036" y="3674474"/>
            <a:ext cx="2927192" cy="24546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E4D89673-822E-B95C-8537-A74570F2E6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509" y="8925"/>
            <a:ext cx="5220593" cy="3113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3500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541880" y="1056241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30250" y="-22118"/>
            <a:ext cx="40971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«К-Кумухская сош»</a:t>
            </a:r>
            <a:endParaRPr lang="ru-RU" sz="2400" b="1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44" y="941361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8583553" y="0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027" y="4257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162" y="1200329"/>
            <a:ext cx="4371721" cy="24733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161" y="3801980"/>
            <a:ext cx="4476583" cy="30406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34" y="4238492"/>
            <a:ext cx="5659504" cy="27366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54" y="1665777"/>
            <a:ext cx="5831413" cy="2440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50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4992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«Н-Каранайская оош»</a:t>
            </a:r>
            <a:endParaRPr lang="ru-RU" sz="2400" b="1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</a:t>
            </a:r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6830" y="0"/>
            <a:ext cx="832387" cy="83238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923" y="164205"/>
            <a:ext cx="4611573" cy="27625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0" y="3246477"/>
            <a:ext cx="2626066" cy="31189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983" y="3249088"/>
            <a:ext cx="2721940" cy="3091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Объект 3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05" y="3202259"/>
            <a:ext cx="5167527" cy="31380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1963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55054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«Н-Каранайская 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оош »</a:t>
            </a: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633393" y="249059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28" name="Объект 27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338" y="1534242"/>
            <a:ext cx="5275809" cy="2349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9" name="Объект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338" y="4051208"/>
            <a:ext cx="5275809" cy="24879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853" y="1924650"/>
            <a:ext cx="4155118" cy="20118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Объект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931" y="3945440"/>
            <a:ext cx="4578040" cy="23625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8923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6378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«Карамахинская сош 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5529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«Карамахинская сош»</a:t>
            </a:r>
            <a:endParaRPr lang="ru-RU" sz="2400" b="1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8012" y="1677143"/>
            <a:ext cx="4315897" cy="20587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0995" y="3629952"/>
            <a:ext cx="2684567" cy="30931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03" y="2706521"/>
            <a:ext cx="5410954" cy="3072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5016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71533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«Чиркейский образовательный центр»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8010ECEF-52B4-851B-79E4-52D8F3F0A4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068" y="803695"/>
            <a:ext cx="4452782" cy="2558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1BA1DE5B-E9E2-C564-F82F-10493570B0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171" y="3575070"/>
            <a:ext cx="4847840" cy="27903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89" b="12217"/>
          <a:stretch/>
        </p:blipFill>
        <p:spPr>
          <a:xfrm>
            <a:off x="1232325" y="2246984"/>
            <a:ext cx="4255446" cy="435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71533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«Чиркейский образовательный центр»</a:t>
            </a:r>
            <a:endParaRPr lang="ru-RU" sz="2400" b="1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17" name="Объект 6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4031" y="2331749"/>
            <a:ext cx="2812686" cy="36840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46" y="2331749"/>
            <a:ext cx="3201746" cy="36840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7" y="2516985"/>
            <a:ext cx="5046480" cy="331356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4491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550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«Ванашинская оош»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68" y="2141084"/>
            <a:ext cx="4048223" cy="47528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Объект 5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471" y="1041344"/>
            <a:ext cx="4692707" cy="2639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8ABC0E12-6A99-0FA2-BBC0-3619B1EF183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329" y="4146643"/>
            <a:ext cx="5124472" cy="27731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594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2550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МКОУ «</a:t>
            </a:r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Ванашинская 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</a:t>
            </a:r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52" y="2141084"/>
            <a:ext cx="4296222" cy="20943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844" y="2304769"/>
            <a:ext cx="2971052" cy="386130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629" y="4047398"/>
            <a:ext cx="3887844" cy="2425649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9266" y="2309273"/>
            <a:ext cx="3219951" cy="37225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007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542808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«Атланаульская гимназия»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9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308" y="1116282"/>
            <a:ext cx="4396083" cy="2464689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835" y="3731634"/>
            <a:ext cx="4260730" cy="248309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9BC682A5-EB2E-A254-9C55-F9C12243A8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927" y="1298910"/>
            <a:ext cx="3701221" cy="2099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6" descr="http://xn--80aab3adcbea1ahlxkz.xn--p1ai/images/ministerstvodistr1/Gca67117ee13bb7334016f1c2ce1012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946" y="3566629"/>
            <a:ext cx="5059570" cy="3074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526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53431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«Атланаульская гимназия»</a:t>
            </a:r>
            <a:endParaRPr lang="ru-RU" sz="2400" b="1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841510" y="7362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553" y="73624"/>
            <a:ext cx="832387" cy="832387"/>
          </a:xfrm>
          <a:prstGeom prst="rect">
            <a:avLst/>
          </a:prstGeom>
        </p:spPr>
      </p:pic>
      <p:pic>
        <p:nvPicPr>
          <p:cNvPr id="12" name="Picture 2" descr="http://xn--80aab3adcbea1ahlxkz.xn--p1ai/images/ministerstvodistr1/G40bd1b98b828ff0586936f3c7c355f8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89" y="2205147"/>
            <a:ext cx="3466727" cy="452060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http://xn--80aab3adcbea1ahlxkz.xn--p1ai/images/ministerstvodistr1/Gb7c2a98a4a4943f8315df73d03f2ada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2976" y="1704878"/>
            <a:ext cx="3447969" cy="4663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7" name="Объект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368" y="1915670"/>
            <a:ext cx="3503795" cy="48100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8407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49055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«Н-Дженгутайская сош»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9" name="Объект 4">
            <a:extLst>
              <a:ext uri="{FF2B5EF4-FFF2-40B4-BE49-F238E27FC236}">
                <a16:creationId xmlns="" xmlns:a16="http://schemas.microsoft.com/office/drawing/2014/main" id="{59C78D8C-D759-E99E-DCAF-FD053ABEF73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63" y="996592"/>
            <a:ext cx="4448179" cy="19924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63" y="3329374"/>
            <a:ext cx="4448179" cy="287140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0" y="2459768"/>
            <a:ext cx="3057495" cy="409029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982" y="2316240"/>
            <a:ext cx="3031245" cy="40543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93520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30250" y="205607"/>
            <a:ext cx="48206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«Н-Дженгутайская сош»</a:t>
            </a: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</a:t>
            </a:r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7316227" y="55380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26" y="534795"/>
            <a:ext cx="832387" cy="8323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499" y="1754133"/>
            <a:ext cx="3551493" cy="26636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588" y="2173015"/>
            <a:ext cx="2713640" cy="361818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2391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541800" y="6365396"/>
            <a:ext cx="13388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5B62B8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22.07.2022</a:t>
            </a:r>
            <a:endParaRPr lang="ru-RU" dirty="0">
              <a:solidFill>
                <a:srgbClr val="5B62B8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ДО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38067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«Кадарская сош»</a:t>
            </a:r>
            <a:endParaRPr lang="ru-RU" sz="2400" b="1" dirty="0" smtClean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  <a:endParaRPr lang="ru-RU" sz="24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5178" y="164205"/>
            <a:ext cx="832387" cy="8323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345" y="1116282"/>
            <a:ext cx="3962400" cy="524911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070" y="2383608"/>
            <a:ext cx="3998941" cy="39817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5" y="2246984"/>
            <a:ext cx="3369569" cy="4118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50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11983884" y="-15323"/>
            <a:ext cx="12526" cy="6858000"/>
          </a:xfrm>
          <a:prstGeom prst="line">
            <a:avLst/>
          </a:prstGeom>
          <a:ln w="76200">
            <a:solidFill>
              <a:srgbClr val="697A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 rot="16200000">
            <a:off x="10477628" y="1485794"/>
            <a:ext cx="30125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dirty="0">
                <a:latin typeface="Arial Narrow" panose="020B0606020202030204" pitchFamily="34" charset="0"/>
                <a:cs typeface="Arial" panose="020B0604020202020204" pitchFamily="34" charset="0"/>
              </a:rPr>
              <a:t>КАПИТАЛЬНЫЙ РЕМОНТ 2022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714647" y="1438616"/>
            <a:ext cx="306382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b="1" dirty="0" smtClean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ПОСЛЕ</a:t>
            </a:r>
            <a:endParaRPr lang="ru-RU" sz="25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642474" y="285285"/>
            <a:ext cx="38067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МБОУ «Кадарская сош»</a:t>
            </a:r>
            <a:endParaRPr lang="ru-RU" sz="2400" b="1" dirty="0">
              <a:solidFill>
                <a:srgbClr val="00000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r>
              <a:rPr lang="ru-RU" sz="2400" b="1" dirty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Буйнакский район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49" y="1332716"/>
            <a:ext cx="571398" cy="591934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8439174" y="121484"/>
            <a:ext cx="43504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ГОТОВНОСТЬ ОБЪЕКТА КАПИТАЛЬНОГО РЕМОНТА</a:t>
            </a:r>
          </a:p>
          <a:p>
            <a:r>
              <a:rPr lang="ru-RU" sz="3600" b="1" dirty="0" smtClean="0">
                <a:solidFill>
                  <a:srgbClr val="92D05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100%</a:t>
            </a:r>
            <a:endParaRPr lang="ru-RU" sz="3600" b="1" dirty="0">
              <a:solidFill>
                <a:srgbClr val="92D05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726" y="121484"/>
            <a:ext cx="832387" cy="83238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421821" y="129719"/>
            <a:ext cx="2063072" cy="44472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086399" y="2687982"/>
            <a:ext cx="2856145" cy="456949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613" y="1332716"/>
            <a:ext cx="2677215" cy="50680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393" y="2021569"/>
            <a:ext cx="3152081" cy="4379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29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2215</TotalTime>
  <Words>282</Words>
  <Application>Microsoft Office PowerPoint</Application>
  <PresentationFormat>Широкоэкранный</PresentationFormat>
  <Paragraphs>108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 Unicode MS</vt:lpstr>
      <vt:lpstr>Arial</vt:lpstr>
      <vt:lpstr>Arial Narrow</vt:lpstr>
      <vt:lpstr>Calibri</vt:lpstr>
      <vt:lpstr>Calibri Light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Штрилиц</dc:creator>
  <cp:lastModifiedBy>User</cp:lastModifiedBy>
  <cp:revision>97</cp:revision>
  <dcterms:created xsi:type="dcterms:W3CDTF">2022-06-24T13:32:15Z</dcterms:created>
  <dcterms:modified xsi:type="dcterms:W3CDTF">2022-10-27T07:17:49Z</dcterms:modified>
</cp:coreProperties>
</file>