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A796AF6-AF91-433A-ACDF-3802B2693DAF}">
          <p14:sldIdLst>
            <p14:sldId id="256"/>
          </p14:sldIdLst>
        </p14:section>
        <p14:section name="Раздел без заголовка" id="{6CDFD512-583E-4A68-9230-346667C832D8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83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E1509"/>
    <a:srgbClr val="F8F8F8"/>
    <a:srgbClr val="000000"/>
    <a:srgbClr val="E9CDA8"/>
    <a:srgbClr val="FF7570"/>
    <a:srgbClr val="394ACE"/>
    <a:srgbClr val="3948D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97701" autoAdjust="0"/>
  </p:normalViewPr>
  <p:slideViewPr>
    <p:cSldViewPr snapToGrid="0">
      <p:cViewPr varScale="1">
        <p:scale>
          <a:sx n="60" d="100"/>
          <a:sy n="60" d="100"/>
        </p:scale>
        <p:origin x="150" y="198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3835" y="508159"/>
            <a:ext cx="9144000" cy="2387600"/>
          </a:xfrm>
        </p:spPr>
        <p:txBody>
          <a:bodyPr/>
          <a:lstStyle>
            <a:lvl1pPr algn="ctr">
              <a:defRPr sz="6000"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33835" y="3211183"/>
            <a:ext cx="9144000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>
                    <a:lumMod val="9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2451100" y="6837363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fld id="{B8F1BA35-5B46-4E0D-84C1-E8C07DE4A19C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651500" y="6837363"/>
            <a:ext cx="4114800" cy="365125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223500" y="6837363"/>
            <a:ext cx="2743200" cy="365125"/>
          </a:xfrm>
        </p:spPr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fld id="{38CBBEA1-FBB0-45CE-B017-AB29E9F9AA7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Straight Connector 7"/>
          <p:cNvCxnSpPr>
            <a:cxnSpLocks/>
          </p:cNvCxnSpPr>
          <p:nvPr userDrawn="1"/>
        </p:nvCxnSpPr>
        <p:spPr>
          <a:xfrm>
            <a:off x="952500" y="1431925"/>
            <a:ext cx="5257800" cy="0"/>
          </a:xfrm>
          <a:prstGeom prst="line">
            <a:avLst/>
          </a:prstGeom>
          <a:ln w="31750">
            <a:solidFill>
              <a:srgbClr val="E9CDA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102213" cy="1325563"/>
          </a:xfr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ru-R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>
                <a:solidFill>
                  <a:schemeClr val="bg1">
                    <a:lumMod val="95000"/>
                  </a:schemeClr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ru-RU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fld id="{FE715716-5016-414B-AA28-782450BCEB5B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>
              <a:defRPr/>
            </a:pPr>
            <a:fld id="{0AAC779E-17E3-43AC-8F6F-9881C41DA8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5F859A-5C60-4464-8511-7CB1FEA19F04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BA8C1-2D5F-484E-9908-8E6C8B004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327E64-AEB2-42FC-B92A-231A693FB236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6C34F4-7D4E-4F35-B57D-9552CA9845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AFDC6-757E-49F3-A3DD-490F8A30C9B5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9E8D2-DC1C-40FD-9056-C9646147A04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67CF6C-3F00-475D-AC62-F2863611D168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32F938-76FB-49D9-9F9D-7896D5F21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6EE279-1B66-4DCB-B22B-80C7BC50A99D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66BF28-3795-46A7-9E3D-0935F0FB92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117B3-9424-4D31-9315-8484F48678CB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459F4C-35C6-4F65-AFAE-83711A08DDD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BF298-E925-4FBC-A052-E54F381911A1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D622A1-C882-4003-8398-B0D90A0C026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268165-C47D-49A6-9E35-5C5E08F0AEDC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130B45-5D71-49EF-AC9C-34A74EC5F1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1AC888-E872-486F-85CA-9F2031764FE2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6CCE9A-391A-48EC-B2E0-770D1534302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hyperlink" Target="https://presentation-creation.ru/" TargetMode="Externa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ru-R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8A496D4-13CA-4A1E-8536-37B0F9AE3684}" type="datetimeFigureOut">
              <a:rPr lang="ru-RU"/>
              <a:pPr>
                <a:defRPr/>
              </a:pPr>
              <a:t>12.01.2024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3948B39-CD44-4A83-ACCA-A0E0077F45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pic>
        <p:nvPicPr>
          <p:cNvPr id="1031" name="Рисунок 6">
            <a:hlinkClick r:id="rId13"/>
          </p:cNvPr>
          <p:cNvPicPr>
            <a:picLocks noChangeAspect="1"/>
          </p:cNvPicPr>
          <p:nvPr userDrawn="1"/>
        </p:nvPicPr>
        <p:blipFill>
          <a:blip r:embed="rId14"/>
          <a:srcRect/>
          <a:stretch>
            <a:fillRect/>
          </a:stretch>
        </p:blipFill>
        <p:spPr bwMode="auto">
          <a:xfrm>
            <a:off x="-1620838" y="46038"/>
            <a:ext cx="757238" cy="757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59" r:id="rId3"/>
    <p:sldLayoutId id="2147483658" r:id="rId4"/>
    <p:sldLayoutId id="2147483657" r:id="rId5"/>
    <p:sldLayoutId id="2147483656" r:id="rId6"/>
    <p:sldLayoutId id="2147483662" r:id="rId7"/>
    <p:sldLayoutId id="2147483655" r:id="rId8"/>
    <p:sldLayoutId id="2147483654" r:id="rId9"/>
    <p:sldLayoutId id="2147483653" r:id="rId10"/>
    <p:sldLayoutId id="2147483652" r:id="rId11"/>
  </p:sldLayoutIdLst>
  <p:transition spd="med">
    <p:fade/>
  </p:transition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41DE0B40-B433-4D52-4F49-CB76335FC46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1533525" y="0"/>
            <a:ext cx="9144000" cy="828675"/>
          </a:xfrm>
        </p:spPr>
        <p:txBody>
          <a:bodyPr/>
          <a:lstStyle/>
          <a:p>
            <a:pPr eaLnBrk="1" hangingPunct="1"/>
            <a:endParaRPr lang="ru-RU" sz="3600" i="1" dirty="0">
              <a:solidFill>
                <a:srgbClr val="F2F2F2"/>
              </a:solidFill>
              <a:latin typeface="Times New Roman" pitchFamily="18" charset="0"/>
            </a:endParaRPr>
          </a:p>
        </p:txBody>
      </p:sp>
      <p:sp>
        <p:nvSpPr>
          <p:cNvPr id="13314" name="Subtitle 4"/>
          <p:cNvSpPr>
            <a:spLocks noGrp="1"/>
          </p:cNvSpPr>
          <p:nvPr>
            <p:ph type="subTitle" idx="1"/>
          </p:nvPr>
        </p:nvSpPr>
        <p:spPr>
          <a:xfrm>
            <a:off x="1579563" y="947738"/>
            <a:ext cx="9020175" cy="5594350"/>
          </a:xfrm>
        </p:spPr>
        <p:txBody>
          <a:bodyPr/>
          <a:lstStyle/>
          <a:p>
            <a:pPr eaLnBrk="1" hangingPunct="1"/>
            <a:endParaRPr lang="ru-RU" b="1" i="1" dirty="0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4" name="video5415638677160213056">
            <a:hlinkClick r:id="" action="ppaction://media"/>
            <a:extLst>
              <a:ext uri="{FF2B5EF4-FFF2-40B4-BE49-F238E27FC236}">
                <a16:creationId xmlns="" xmlns:a16="http://schemas.microsoft.com/office/drawing/2014/main" id="{054A75F0-D8B4-730A-F8A7-8C4CE18068EF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409081" y="631827"/>
            <a:ext cx="9361137" cy="5446552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506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665</TotalTime>
  <Words>0</Words>
  <Application>Microsoft Office PowerPoint</Application>
  <PresentationFormat>Широкоэкранный</PresentationFormat>
  <Paragraphs>0</Paragraphs>
  <Slides>1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Times New Roman</vt:lpstr>
      <vt:lpstr>Office Theme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Доска и мел, шаблон презентации с сайта presentation-creation.ru</dc:title>
  <dc:creator>User Obstinate</dc:creator>
  <cp:lastModifiedBy>Пользователь Windows</cp:lastModifiedBy>
  <cp:revision>26</cp:revision>
  <dcterms:created xsi:type="dcterms:W3CDTF">2023-08-23T11:31:43Z</dcterms:created>
  <dcterms:modified xsi:type="dcterms:W3CDTF">2024-01-12T09:27:17Z</dcterms:modified>
</cp:coreProperties>
</file>