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1" r:id="rId3"/>
    <p:sldId id="262" r:id="rId4"/>
    <p:sldId id="266" r:id="rId5"/>
    <p:sldId id="267" r:id="rId6"/>
    <p:sldId id="271" r:id="rId7"/>
    <p:sldId id="272" r:id="rId8"/>
    <p:sldId id="275" r:id="rId9"/>
    <p:sldId id="276" r:id="rId10"/>
    <p:sldId id="303" r:id="rId11"/>
    <p:sldId id="300" r:id="rId12"/>
    <p:sldId id="301" r:id="rId13"/>
    <p:sldId id="302" r:id="rId14"/>
    <p:sldId id="299" r:id="rId15"/>
    <p:sldId id="278" r:id="rId16"/>
    <p:sldId id="279" r:id="rId17"/>
    <p:sldId id="285" r:id="rId18"/>
    <p:sldId id="286" r:id="rId19"/>
    <p:sldId id="287" r:id="rId20"/>
    <p:sldId id="288" r:id="rId21"/>
    <p:sldId id="289" r:id="rId22"/>
    <p:sldId id="291" r:id="rId23"/>
    <p:sldId id="304" r:id="rId24"/>
    <p:sldId id="305" r:id="rId25"/>
    <p:sldId id="296" r:id="rId26"/>
    <p:sldId id="297" r:id="rId27"/>
    <p:sldId id="298" r:id="rId28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78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65428" y="1914524"/>
            <a:ext cx="10461142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2/24/2022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6F2F9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2/24/2022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6F2F9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8298053" y="2613964"/>
            <a:ext cx="3703954" cy="37661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2/24/2022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6F2F9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2/24/2022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2/24/2022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87781" y="256159"/>
            <a:ext cx="11616436" cy="452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6F2F9F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024" y="2362410"/>
            <a:ext cx="11150600" cy="34226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2/24/2022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18" Type="http://schemas.openxmlformats.org/officeDocument/2006/relationships/image" Target="../media/image62.png"/><Relationship Id="rId3" Type="http://schemas.openxmlformats.org/officeDocument/2006/relationships/image" Target="../media/image47.png"/><Relationship Id="rId21" Type="http://schemas.openxmlformats.org/officeDocument/2006/relationships/image" Target="../media/image65.jpe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17" Type="http://schemas.openxmlformats.org/officeDocument/2006/relationships/image" Target="../media/image61.png"/><Relationship Id="rId2" Type="http://schemas.openxmlformats.org/officeDocument/2006/relationships/image" Target="../media/image46.png"/><Relationship Id="rId16" Type="http://schemas.openxmlformats.org/officeDocument/2006/relationships/image" Target="../media/image60.png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5" Type="http://schemas.openxmlformats.org/officeDocument/2006/relationships/image" Target="../media/image59.png"/><Relationship Id="rId23" Type="http://schemas.openxmlformats.org/officeDocument/2006/relationships/image" Target="../media/image67.png"/><Relationship Id="rId10" Type="http://schemas.openxmlformats.org/officeDocument/2006/relationships/image" Target="../media/image54.png"/><Relationship Id="rId19" Type="http://schemas.openxmlformats.org/officeDocument/2006/relationships/image" Target="../media/image63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Relationship Id="rId22" Type="http://schemas.openxmlformats.org/officeDocument/2006/relationships/image" Target="../media/image6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18" Type="http://schemas.openxmlformats.org/officeDocument/2006/relationships/image" Target="../media/image62.png"/><Relationship Id="rId3" Type="http://schemas.openxmlformats.org/officeDocument/2006/relationships/image" Target="../media/image47.png"/><Relationship Id="rId21" Type="http://schemas.openxmlformats.org/officeDocument/2006/relationships/image" Target="../media/image65.jpe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17" Type="http://schemas.openxmlformats.org/officeDocument/2006/relationships/image" Target="../media/image61.png"/><Relationship Id="rId2" Type="http://schemas.openxmlformats.org/officeDocument/2006/relationships/image" Target="../media/image46.png"/><Relationship Id="rId16" Type="http://schemas.openxmlformats.org/officeDocument/2006/relationships/image" Target="../media/image60.png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5" Type="http://schemas.openxmlformats.org/officeDocument/2006/relationships/image" Target="../media/image59.png"/><Relationship Id="rId23" Type="http://schemas.openxmlformats.org/officeDocument/2006/relationships/image" Target="../media/image67.png"/><Relationship Id="rId10" Type="http://schemas.openxmlformats.org/officeDocument/2006/relationships/image" Target="../media/image54.png"/><Relationship Id="rId19" Type="http://schemas.openxmlformats.org/officeDocument/2006/relationships/image" Target="../media/image63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Relationship Id="rId22" Type="http://schemas.openxmlformats.org/officeDocument/2006/relationships/image" Target="../media/image6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70.png"/><Relationship Id="rId18" Type="http://schemas.openxmlformats.org/officeDocument/2006/relationships/image" Target="../media/image63.png"/><Relationship Id="rId3" Type="http://schemas.openxmlformats.org/officeDocument/2006/relationships/image" Target="../media/image47.png"/><Relationship Id="rId21" Type="http://schemas.openxmlformats.org/officeDocument/2006/relationships/image" Target="../media/image73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17" Type="http://schemas.openxmlformats.org/officeDocument/2006/relationships/image" Target="../media/image61.png"/><Relationship Id="rId2" Type="http://schemas.openxmlformats.org/officeDocument/2006/relationships/image" Target="../media/image46.png"/><Relationship Id="rId16" Type="http://schemas.openxmlformats.org/officeDocument/2006/relationships/image" Target="../media/image67.png"/><Relationship Id="rId20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5" Type="http://schemas.openxmlformats.org/officeDocument/2006/relationships/image" Target="../media/image59.png"/><Relationship Id="rId10" Type="http://schemas.openxmlformats.org/officeDocument/2006/relationships/image" Target="../media/image54.png"/><Relationship Id="rId19" Type="http://schemas.openxmlformats.org/officeDocument/2006/relationships/image" Target="../media/image71.png"/><Relationship Id="rId4" Type="http://schemas.openxmlformats.org/officeDocument/2006/relationships/image" Target="../media/image6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Relationship Id="rId22" Type="http://schemas.openxmlformats.org/officeDocument/2006/relationships/image" Target="../media/image7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8200" y="1845690"/>
            <a:ext cx="10820400" cy="18594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4000" b="1" dirty="0" smtClean="0"/>
              <a:t>Реализация функциональной </a:t>
            </a:r>
            <a:r>
              <a:rPr lang="ru-RU" sz="4000" b="1" dirty="0" smtClean="0"/>
              <a:t>грамотности.</a:t>
            </a:r>
            <a:r>
              <a:rPr lang="ru-RU" sz="4000" b="1" spc="-5" dirty="0" smtClean="0">
                <a:latin typeface="Calibri"/>
                <a:cs typeface="Calibri"/>
              </a:rPr>
              <a:t/>
            </a:r>
            <a:br>
              <a:rPr lang="ru-RU" sz="4000" b="1" spc="-5" dirty="0" smtClean="0">
                <a:latin typeface="Calibri"/>
                <a:cs typeface="Calibri"/>
              </a:rPr>
            </a:br>
            <a:r>
              <a:rPr sz="4000" b="1" spc="-5" dirty="0" err="1" smtClean="0">
                <a:latin typeface="Calibri"/>
                <a:cs typeface="Calibri"/>
              </a:rPr>
              <a:t>Креативное</a:t>
            </a:r>
            <a:r>
              <a:rPr sz="4000" b="1" spc="-65" dirty="0" smtClean="0">
                <a:latin typeface="Calibri"/>
                <a:cs typeface="Calibri"/>
              </a:rPr>
              <a:t> </a:t>
            </a:r>
            <a:r>
              <a:rPr sz="4000" b="1" dirty="0" err="1" smtClean="0">
                <a:latin typeface="Calibri"/>
                <a:cs typeface="Calibri"/>
              </a:rPr>
              <a:t>мышление</a:t>
            </a:r>
            <a:r>
              <a:rPr lang="ru-RU" sz="4000" b="1" dirty="0" smtClean="0">
                <a:latin typeface="Calibri"/>
                <a:cs typeface="Calibri"/>
              </a:rPr>
              <a:t>.</a:t>
            </a:r>
            <a:br>
              <a:rPr lang="ru-RU" sz="4000" b="1" dirty="0" smtClean="0">
                <a:latin typeface="Calibri"/>
                <a:cs typeface="Calibri"/>
              </a:rPr>
            </a:br>
            <a:endParaRPr sz="4000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590800" y="3810000"/>
            <a:ext cx="8552944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2434590" algn="ctr">
              <a:lnSpc>
                <a:spcPct val="100000"/>
              </a:lnSpc>
              <a:spcBef>
                <a:spcPts val="100"/>
              </a:spcBef>
            </a:pPr>
            <a:r>
              <a:rPr lang="ru-RU" sz="3600" spc="-20" dirty="0" smtClean="0">
                <a:solidFill>
                  <a:srgbClr val="6F2F9F"/>
                </a:solidFill>
                <a:latin typeface="Calibri"/>
                <a:cs typeface="Calibri"/>
              </a:rPr>
              <a:t>Зам.директора по УВР </a:t>
            </a:r>
            <a:r>
              <a:rPr lang="ru-RU" sz="3600" spc="-20" dirty="0" err="1" smtClean="0">
                <a:solidFill>
                  <a:srgbClr val="6F2F9F"/>
                </a:solidFill>
                <a:latin typeface="Calibri"/>
                <a:cs typeface="Calibri"/>
              </a:rPr>
              <a:t>Салахбекова</a:t>
            </a:r>
            <a:r>
              <a:rPr lang="ru-RU" sz="3600" spc="-20" dirty="0" smtClean="0">
                <a:solidFill>
                  <a:srgbClr val="6F2F9F"/>
                </a:solidFill>
                <a:latin typeface="Calibri"/>
                <a:cs typeface="Calibri"/>
              </a:rPr>
              <a:t> Б.О.</a:t>
            </a:r>
            <a:endParaRPr sz="36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37184" y="433197"/>
            <a:ext cx="1067435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ru-RU" sz="2800" b="1" i="1" spc="-20" dirty="0" smtClean="0">
                <a:solidFill>
                  <a:srgbClr val="6F2F9F"/>
                </a:solidFill>
                <a:latin typeface="Calibri"/>
                <a:cs typeface="Calibri"/>
              </a:rPr>
              <a:t>                                   МБОУ «</a:t>
            </a:r>
            <a:r>
              <a:rPr lang="ru-RU" sz="2800" b="1" i="1" spc="-20" dirty="0" err="1" smtClean="0">
                <a:solidFill>
                  <a:srgbClr val="6F2F9F"/>
                </a:solidFill>
                <a:latin typeface="Calibri"/>
                <a:cs typeface="Calibri"/>
              </a:rPr>
              <a:t>Н-Дженгутаевская</a:t>
            </a:r>
            <a:r>
              <a:rPr lang="ru-RU" sz="2800" b="1" i="1" spc="-20" dirty="0" smtClean="0">
                <a:solidFill>
                  <a:srgbClr val="6F2F9F"/>
                </a:solidFill>
                <a:latin typeface="Calibri"/>
                <a:cs typeface="Calibri"/>
              </a:rPr>
              <a:t> СОШ»</a:t>
            </a:r>
            <a:endParaRPr sz="2800" dirty="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64047" y="2933750"/>
            <a:ext cx="5802376" cy="2916173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37870" y="1953742"/>
            <a:ext cx="3534410" cy="462280"/>
          </a:xfrm>
          <a:prstGeom prst="rect">
            <a:avLst/>
          </a:prstGeom>
          <a:ln w="25400">
            <a:solidFill>
              <a:srgbClr val="4F81BC"/>
            </a:solidFill>
          </a:ln>
        </p:spPr>
        <p:txBody>
          <a:bodyPr vert="horz" wrap="square" lIns="0" tIns="2730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15"/>
              </a:spcBef>
            </a:pPr>
            <a:r>
              <a:rPr sz="2400" spc="-5" dirty="0">
                <a:latin typeface="Times New Roman"/>
                <a:cs typeface="Times New Roman"/>
              </a:rPr>
              <a:t>Пряничная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дорожка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08368" y="3037585"/>
            <a:ext cx="3534410" cy="1354455"/>
          </a:xfrm>
          <a:prstGeom prst="rect">
            <a:avLst/>
          </a:prstGeom>
          <a:ln w="25400">
            <a:solidFill>
              <a:srgbClr val="4F81BC"/>
            </a:solidFill>
          </a:ln>
        </p:spPr>
        <p:txBody>
          <a:bodyPr vert="horz" wrap="square" lIns="0" tIns="27940" rIns="0" bIns="0" rtlCol="0">
            <a:spAutoFit/>
          </a:bodyPr>
          <a:lstStyle/>
          <a:p>
            <a:pPr marL="529590" indent="-330835">
              <a:lnSpc>
                <a:spcPct val="100000"/>
              </a:lnSpc>
              <a:spcBef>
                <a:spcPts val="220"/>
              </a:spcBef>
              <a:buAutoNum type="arabicParenR"/>
              <a:tabLst>
                <a:tab pos="530225" algn="l"/>
              </a:tabLst>
            </a:pPr>
            <a:r>
              <a:rPr sz="2400" spc="-10" dirty="0">
                <a:latin typeface="Times New Roman"/>
                <a:cs typeface="Times New Roman"/>
              </a:rPr>
              <a:t>Волшебная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страна</a:t>
            </a:r>
            <a:endParaRPr sz="2400">
              <a:latin typeface="Times New Roman"/>
              <a:cs typeface="Times New Roman"/>
            </a:endParaRPr>
          </a:p>
          <a:p>
            <a:pPr marL="529590" indent="-330835">
              <a:lnSpc>
                <a:spcPct val="100000"/>
              </a:lnSpc>
              <a:spcBef>
                <a:spcPts val="605"/>
              </a:spcBef>
              <a:buAutoNum type="arabicParenR"/>
              <a:tabLst>
                <a:tab pos="530225" algn="l"/>
              </a:tabLst>
            </a:pPr>
            <a:r>
              <a:rPr sz="2400" spc="5" dirty="0">
                <a:latin typeface="Times New Roman"/>
                <a:cs typeface="Times New Roman"/>
              </a:rPr>
              <a:t>Все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в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вперемешку</a:t>
            </a:r>
            <a:endParaRPr sz="2400">
              <a:latin typeface="Times New Roman"/>
              <a:cs typeface="Times New Roman"/>
            </a:endParaRPr>
          </a:p>
          <a:p>
            <a:pPr marL="529590" indent="-330835">
              <a:lnSpc>
                <a:spcPct val="100000"/>
              </a:lnSpc>
              <a:spcBef>
                <a:spcPts val="600"/>
              </a:spcBef>
              <a:buAutoNum type="arabicParenR"/>
              <a:tabLst>
                <a:tab pos="530225" algn="l"/>
              </a:tabLst>
            </a:pPr>
            <a:r>
              <a:rPr sz="2400" spc="-5" dirty="0">
                <a:latin typeface="Times New Roman"/>
                <a:cs typeface="Times New Roman"/>
              </a:rPr>
              <a:t>Страна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волшебства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097273" y="1538185"/>
            <a:ext cx="7684134" cy="831215"/>
          </a:xfrm>
          <a:prstGeom prst="rect">
            <a:avLst/>
          </a:prstGeom>
          <a:ln w="25400">
            <a:solidFill>
              <a:srgbClr val="4F81BC"/>
            </a:solidFill>
          </a:ln>
        </p:spPr>
        <p:txBody>
          <a:bodyPr vert="horz" wrap="square" lIns="0" tIns="35560" rIns="0" bIns="0" rtlCol="0">
            <a:spAutoFit/>
          </a:bodyPr>
          <a:lstStyle/>
          <a:p>
            <a:pPr marL="200025">
              <a:lnSpc>
                <a:spcPts val="2850"/>
              </a:lnSpc>
              <a:spcBef>
                <a:spcPts val="280"/>
              </a:spcBef>
            </a:pPr>
            <a:r>
              <a:rPr sz="2400" spc="-25" dirty="0">
                <a:latin typeface="Times New Roman"/>
                <a:cs typeface="Times New Roman"/>
              </a:rPr>
              <a:t>Там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очень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красивые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20" dirty="0">
                <a:latin typeface="Times New Roman"/>
                <a:cs typeface="Times New Roman"/>
              </a:rPr>
              <a:t>облака, </a:t>
            </a:r>
            <a:r>
              <a:rPr sz="2400" spc="-5" dirty="0">
                <a:latin typeface="Times New Roman"/>
                <a:cs typeface="Times New Roman"/>
              </a:rPr>
              <a:t>ступеньки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5" dirty="0">
                <a:latin typeface="Times New Roman"/>
                <a:cs typeface="Times New Roman"/>
              </a:rPr>
              <a:t>так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Times New Roman"/>
                <a:cs typeface="Times New Roman"/>
              </a:rPr>
              <a:t>высоко</a:t>
            </a:r>
            <a:endParaRPr sz="2400">
              <a:latin typeface="Times New Roman"/>
              <a:cs typeface="Times New Roman"/>
            </a:endParaRPr>
          </a:p>
          <a:p>
            <a:pPr marL="91440">
              <a:lnSpc>
                <a:spcPts val="2850"/>
              </a:lnSpc>
            </a:pPr>
            <a:r>
              <a:rPr sz="2400" spc="-15" dirty="0">
                <a:latin typeface="Times New Roman"/>
                <a:cs typeface="Times New Roman"/>
              </a:rPr>
              <a:t>подымаются.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25" dirty="0">
                <a:latin typeface="Times New Roman"/>
                <a:cs typeface="Times New Roman"/>
              </a:rPr>
              <a:t>Там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чай </a:t>
            </a:r>
            <a:r>
              <a:rPr sz="2400" spc="-30" dirty="0">
                <a:latin typeface="Times New Roman"/>
                <a:cs typeface="Times New Roman"/>
              </a:rPr>
              <a:t>наливают,</a:t>
            </a:r>
            <a:r>
              <a:rPr sz="2400" spc="3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печеньки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возле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чашки.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8368" y="4952593"/>
            <a:ext cx="3475990" cy="462280"/>
          </a:xfrm>
          <a:prstGeom prst="rect">
            <a:avLst/>
          </a:prstGeom>
          <a:ln w="25400">
            <a:solidFill>
              <a:srgbClr val="4F81BC"/>
            </a:solidFill>
          </a:ln>
        </p:spPr>
        <p:txBody>
          <a:bodyPr vert="horz" wrap="square" lIns="0" tIns="2857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25"/>
              </a:spcBef>
            </a:pPr>
            <a:r>
              <a:rPr sz="2400" dirty="0">
                <a:latin typeface="Times New Roman"/>
                <a:cs typeface="Times New Roman"/>
              </a:rPr>
              <a:t>Пушкин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83870" y="131825"/>
            <a:ext cx="875538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501005" algn="l"/>
              </a:tabLst>
            </a:pPr>
            <a:r>
              <a:rPr spc="-30" dirty="0"/>
              <a:t>СИТУАЦИЯ</a:t>
            </a:r>
            <a:r>
              <a:rPr spc="25" dirty="0"/>
              <a:t> </a:t>
            </a:r>
            <a:r>
              <a:rPr spc="-15" dirty="0"/>
              <a:t>«ВОЛШЕБНАЯ</a:t>
            </a:r>
            <a:r>
              <a:rPr spc="50" dirty="0"/>
              <a:t> </a:t>
            </a:r>
            <a:r>
              <a:rPr spc="-25" dirty="0"/>
              <a:t>СТРАНА»,	</a:t>
            </a:r>
            <a:r>
              <a:rPr spc="-10" dirty="0"/>
              <a:t>ЗАДАНИЕ</a:t>
            </a:r>
            <a:r>
              <a:rPr dirty="0"/>
              <a:t> </a:t>
            </a:r>
            <a:r>
              <a:rPr spc="-5" dirty="0"/>
              <a:t>1.</a:t>
            </a:r>
            <a:r>
              <a:rPr spc="5" dirty="0"/>
              <a:t> </a:t>
            </a:r>
            <a:r>
              <a:rPr spc="-5" dirty="0"/>
              <a:t>4</a:t>
            </a:r>
            <a:r>
              <a:rPr dirty="0"/>
              <a:t> </a:t>
            </a:r>
            <a:r>
              <a:rPr spc="-25" dirty="0"/>
              <a:t>КЛАСС</a:t>
            </a:r>
          </a:p>
          <a:p>
            <a:pPr marL="12700">
              <a:lnSpc>
                <a:spcPct val="100000"/>
              </a:lnSpc>
            </a:pPr>
            <a:r>
              <a:rPr spc="-20" dirty="0"/>
              <a:t>ОТВЕТЫ</a:t>
            </a:r>
            <a:r>
              <a:rPr dirty="0"/>
              <a:t> </a:t>
            </a:r>
            <a:r>
              <a:rPr spc="-20" dirty="0"/>
              <a:t>УЧАЩИХСЯ</a:t>
            </a:r>
            <a:r>
              <a:rPr spc="15" dirty="0"/>
              <a:t> </a:t>
            </a:r>
            <a:r>
              <a:rPr spc="-10" dirty="0"/>
              <a:t>(примеры</a:t>
            </a:r>
            <a:r>
              <a:rPr spc="20" dirty="0"/>
              <a:t> </a:t>
            </a:r>
            <a:r>
              <a:rPr spc="-5" dirty="0"/>
              <a:t>НЕ</a:t>
            </a:r>
            <a:r>
              <a:rPr dirty="0"/>
              <a:t> </a:t>
            </a:r>
            <a:r>
              <a:rPr spc="-5" dirty="0"/>
              <a:t>принимаемых</a:t>
            </a:r>
            <a:r>
              <a:rPr dirty="0"/>
              <a:t> </a:t>
            </a:r>
            <a:r>
              <a:rPr spc="-15" dirty="0"/>
              <a:t>ответов).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11" y="0"/>
            <a:ext cx="12192847" cy="637540"/>
            <a:chOff x="758" y="0"/>
            <a:chExt cx="9144635" cy="6375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79675" y="0"/>
              <a:ext cx="7164324" cy="58216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758" y="532002"/>
              <a:ext cx="9144635" cy="105410"/>
            </a:xfrm>
            <a:custGeom>
              <a:avLst/>
              <a:gdLst/>
              <a:ahLst/>
              <a:cxnLst/>
              <a:rect l="l" t="t" r="r" b="b"/>
              <a:pathLst>
                <a:path w="9144635" h="105409">
                  <a:moveTo>
                    <a:pt x="9091806" y="0"/>
                  </a:moveTo>
                  <a:lnTo>
                    <a:pt x="9071295" y="4143"/>
                  </a:lnTo>
                  <a:lnTo>
                    <a:pt x="9054611" y="15382"/>
                  </a:lnTo>
                  <a:lnTo>
                    <a:pt x="9043353" y="32093"/>
                  </a:lnTo>
                  <a:lnTo>
                    <a:pt x="9042759" y="35043"/>
                  </a:lnTo>
                  <a:lnTo>
                    <a:pt x="9091806" y="35051"/>
                  </a:lnTo>
                  <a:lnTo>
                    <a:pt x="9091679" y="70104"/>
                  </a:lnTo>
                  <a:lnTo>
                    <a:pt x="9042710" y="70104"/>
                  </a:lnTo>
                  <a:lnTo>
                    <a:pt x="9043298" y="73062"/>
                  </a:lnTo>
                  <a:lnTo>
                    <a:pt x="9054547" y="89773"/>
                  </a:lnTo>
                  <a:lnTo>
                    <a:pt x="9071250" y="101030"/>
                  </a:lnTo>
                  <a:lnTo>
                    <a:pt x="9091679" y="105156"/>
                  </a:lnTo>
                  <a:lnTo>
                    <a:pt x="9112165" y="101030"/>
                  </a:lnTo>
                  <a:lnTo>
                    <a:pt x="9128890" y="89773"/>
                  </a:lnTo>
                  <a:lnTo>
                    <a:pt x="9140185" y="73062"/>
                  </a:lnTo>
                  <a:lnTo>
                    <a:pt x="9140791" y="70104"/>
                  </a:lnTo>
                  <a:lnTo>
                    <a:pt x="9091679" y="70104"/>
                  </a:lnTo>
                  <a:lnTo>
                    <a:pt x="9140793" y="70095"/>
                  </a:lnTo>
                  <a:lnTo>
                    <a:pt x="9144384" y="52577"/>
                  </a:lnTo>
                  <a:lnTo>
                    <a:pt x="9140240" y="32146"/>
                  </a:lnTo>
                  <a:lnTo>
                    <a:pt x="9128953" y="15430"/>
                  </a:lnTo>
                  <a:lnTo>
                    <a:pt x="9112237" y="4143"/>
                  </a:lnTo>
                  <a:lnTo>
                    <a:pt x="9091806" y="0"/>
                  </a:lnTo>
                  <a:close/>
                </a:path>
                <a:path w="9144635" h="105409">
                  <a:moveTo>
                    <a:pt x="9042759" y="35043"/>
                  </a:moveTo>
                  <a:lnTo>
                    <a:pt x="9039228" y="52577"/>
                  </a:lnTo>
                  <a:lnTo>
                    <a:pt x="9042708" y="70095"/>
                  </a:lnTo>
                  <a:lnTo>
                    <a:pt x="9091679" y="70104"/>
                  </a:lnTo>
                  <a:lnTo>
                    <a:pt x="9091806" y="35051"/>
                  </a:lnTo>
                  <a:lnTo>
                    <a:pt x="9042759" y="35043"/>
                  </a:lnTo>
                  <a:close/>
                </a:path>
                <a:path w="9144635" h="105409">
                  <a:moveTo>
                    <a:pt x="6" y="33400"/>
                  </a:moveTo>
                  <a:lnTo>
                    <a:pt x="0" y="68452"/>
                  </a:lnTo>
                  <a:lnTo>
                    <a:pt x="9042708" y="70095"/>
                  </a:lnTo>
                  <a:lnTo>
                    <a:pt x="9039228" y="52577"/>
                  </a:lnTo>
                  <a:lnTo>
                    <a:pt x="9042759" y="35043"/>
                  </a:lnTo>
                  <a:lnTo>
                    <a:pt x="6" y="3340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76816" y="4750308"/>
            <a:ext cx="695533" cy="76962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56187" y="5664493"/>
            <a:ext cx="978140" cy="81979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487557" y="3131821"/>
            <a:ext cx="539849" cy="53339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74163" y="3568732"/>
            <a:ext cx="768504" cy="892017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281921" y="1644396"/>
            <a:ext cx="847343" cy="816863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848685" y="3093237"/>
            <a:ext cx="674233" cy="707618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922339" y="837870"/>
            <a:ext cx="1015389" cy="887209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49338" y="5309616"/>
            <a:ext cx="399605" cy="397763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035102" y="6184391"/>
            <a:ext cx="238705" cy="243840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10622548" y="2676360"/>
            <a:ext cx="791633" cy="826135"/>
            <a:chOff x="7966910" y="2676359"/>
            <a:chExt cx="593725" cy="826135"/>
          </a:xfrm>
        </p:grpSpPr>
        <p:pic>
          <p:nvPicPr>
            <p:cNvPr id="15" name="object 1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66910" y="3267455"/>
              <a:ext cx="154004" cy="23469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976679" y="2676359"/>
              <a:ext cx="583539" cy="615099"/>
            </a:xfrm>
            <a:prstGeom prst="rect">
              <a:avLst/>
            </a:prstGeom>
          </p:spPr>
        </p:pic>
      </p:grpSp>
      <p:pic>
        <p:nvPicPr>
          <p:cNvPr id="17" name="object 17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1287271" y="2121664"/>
            <a:ext cx="544252" cy="472082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0315313" y="913383"/>
            <a:ext cx="366031" cy="357124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2054582" y="4697193"/>
            <a:ext cx="450849" cy="396774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2336800" y="3328415"/>
            <a:ext cx="422656" cy="405384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10299869" y="6572504"/>
            <a:ext cx="1920240" cy="119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solidFill>
                  <a:srgbClr val="7E7E7E"/>
                </a:solidFill>
                <a:latin typeface="Times New Roman"/>
                <a:cs typeface="Times New Roman"/>
              </a:rPr>
              <a:t>©</a:t>
            </a:r>
            <a:r>
              <a:rPr sz="700" spc="5" dirty="0">
                <a:solidFill>
                  <a:srgbClr val="7E7E7E"/>
                </a:solidFill>
                <a:latin typeface="Times New Roman"/>
                <a:cs typeface="Times New Roman"/>
              </a:rPr>
              <a:t> </a:t>
            </a:r>
            <a:r>
              <a:rPr sz="700" spc="-15" dirty="0">
                <a:solidFill>
                  <a:srgbClr val="7E7E7E"/>
                </a:solidFill>
                <a:latin typeface="Times New Roman"/>
                <a:cs typeface="Times New Roman"/>
              </a:rPr>
              <a:t>АО</a:t>
            </a:r>
            <a:r>
              <a:rPr sz="700" spc="10" dirty="0">
                <a:solidFill>
                  <a:srgbClr val="7E7E7E"/>
                </a:solidFill>
                <a:latin typeface="Times New Roman"/>
                <a:cs typeface="Times New Roman"/>
              </a:rPr>
              <a:t> </a:t>
            </a:r>
            <a:r>
              <a:rPr sz="700" spc="-10" dirty="0">
                <a:solidFill>
                  <a:srgbClr val="7E7E7E"/>
                </a:solidFill>
                <a:latin typeface="Times New Roman"/>
                <a:cs typeface="Times New Roman"/>
              </a:rPr>
              <a:t>«Издательство</a:t>
            </a:r>
            <a:r>
              <a:rPr sz="700" spc="35" dirty="0">
                <a:solidFill>
                  <a:srgbClr val="7E7E7E"/>
                </a:solidFill>
                <a:latin typeface="Times New Roman"/>
                <a:cs typeface="Times New Roman"/>
              </a:rPr>
              <a:t> </a:t>
            </a:r>
            <a:r>
              <a:rPr sz="700" spc="-10" dirty="0">
                <a:solidFill>
                  <a:srgbClr val="7E7E7E"/>
                </a:solidFill>
                <a:latin typeface="Times New Roman"/>
                <a:cs typeface="Times New Roman"/>
              </a:rPr>
              <a:t>«Просвещение»</a:t>
            </a:r>
            <a:endParaRPr sz="700">
              <a:latin typeface="Times New Roman"/>
              <a:cs typeface="Times New Roman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0" y="0"/>
            <a:ext cx="12122573" cy="637540"/>
            <a:chOff x="0" y="0"/>
            <a:chExt cx="9091930" cy="637540"/>
          </a:xfrm>
        </p:grpSpPr>
        <p:pic>
          <p:nvPicPr>
            <p:cNvPr id="23" name="object 2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926335" y="0"/>
              <a:ext cx="7164323" cy="582167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0" y="532002"/>
              <a:ext cx="9091930" cy="105410"/>
            </a:xfrm>
            <a:custGeom>
              <a:avLst/>
              <a:gdLst/>
              <a:ahLst/>
              <a:cxnLst/>
              <a:rect l="l" t="t" r="r" b="b"/>
              <a:pathLst>
                <a:path w="9091930" h="105409">
                  <a:moveTo>
                    <a:pt x="9039225" y="0"/>
                  </a:moveTo>
                  <a:lnTo>
                    <a:pt x="9018713" y="4143"/>
                  </a:lnTo>
                  <a:lnTo>
                    <a:pt x="9002029" y="15382"/>
                  </a:lnTo>
                  <a:lnTo>
                    <a:pt x="8990772" y="32093"/>
                  </a:lnTo>
                  <a:lnTo>
                    <a:pt x="8990178" y="35043"/>
                  </a:lnTo>
                  <a:lnTo>
                    <a:pt x="9039225" y="35051"/>
                  </a:lnTo>
                  <a:lnTo>
                    <a:pt x="9039098" y="70104"/>
                  </a:lnTo>
                  <a:lnTo>
                    <a:pt x="8990129" y="70104"/>
                  </a:lnTo>
                  <a:lnTo>
                    <a:pt x="8990716" y="73062"/>
                  </a:lnTo>
                  <a:lnTo>
                    <a:pt x="9001966" y="89773"/>
                  </a:lnTo>
                  <a:lnTo>
                    <a:pt x="9018668" y="101030"/>
                  </a:lnTo>
                  <a:lnTo>
                    <a:pt x="9039098" y="105156"/>
                  </a:lnTo>
                  <a:lnTo>
                    <a:pt x="9059584" y="101030"/>
                  </a:lnTo>
                  <a:lnTo>
                    <a:pt x="9076309" y="89773"/>
                  </a:lnTo>
                  <a:lnTo>
                    <a:pt x="9087604" y="73062"/>
                  </a:lnTo>
                  <a:lnTo>
                    <a:pt x="9088210" y="70104"/>
                  </a:lnTo>
                  <a:lnTo>
                    <a:pt x="9039098" y="70104"/>
                  </a:lnTo>
                  <a:lnTo>
                    <a:pt x="9088212" y="70095"/>
                  </a:lnTo>
                  <a:lnTo>
                    <a:pt x="9091803" y="52577"/>
                  </a:lnTo>
                  <a:lnTo>
                    <a:pt x="9087659" y="32146"/>
                  </a:lnTo>
                  <a:lnTo>
                    <a:pt x="9076372" y="15430"/>
                  </a:lnTo>
                  <a:lnTo>
                    <a:pt x="9059656" y="4143"/>
                  </a:lnTo>
                  <a:lnTo>
                    <a:pt x="9039225" y="0"/>
                  </a:lnTo>
                  <a:close/>
                </a:path>
                <a:path w="9091930" h="105409">
                  <a:moveTo>
                    <a:pt x="8990178" y="35043"/>
                  </a:moveTo>
                  <a:lnTo>
                    <a:pt x="8986647" y="52577"/>
                  </a:lnTo>
                  <a:lnTo>
                    <a:pt x="8990127" y="70095"/>
                  </a:lnTo>
                  <a:lnTo>
                    <a:pt x="9039098" y="70104"/>
                  </a:lnTo>
                  <a:lnTo>
                    <a:pt x="9039225" y="35051"/>
                  </a:lnTo>
                  <a:lnTo>
                    <a:pt x="8990178" y="35043"/>
                  </a:lnTo>
                  <a:close/>
                </a:path>
                <a:path w="9091930" h="105409">
                  <a:moveTo>
                    <a:pt x="0" y="33410"/>
                  </a:moveTo>
                  <a:lnTo>
                    <a:pt x="0" y="68462"/>
                  </a:lnTo>
                  <a:lnTo>
                    <a:pt x="8990127" y="70095"/>
                  </a:lnTo>
                  <a:lnTo>
                    <a:pt x="8986647" y="52577"/>
                  </a:lnTo>
                  <a:lnTo>
                    <a:pt x="8990178" y="35043"/>
                  </a:lnTo>
                  <a:lnTo>
                    <a:pt x="0" y="3341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938516" y="240804"/>
              <a:ext cx="870585" cy="213360"/>
            </a:xfrm>
            <a:custGeom>
              <a:avLst/>
              <a:gdLst/>
              <a:ahLst/>
              <a:cxnLst/>
              <a:rect l="l" t="t" r="r" b="b"/>
              <a:pathLst>
                <a:path w="870584" h="213359">
                  <a:moveTo>
                    <a:pt x="76200" y="92951"/>
                  </a:moveTo>
                  <a:lnTo>
                    <a:pt x="0" y="92951"/>
                  </a:lnTo>
                  <a:lnTo>
                    <a:pt x="0" y="98031"/>
                  </a:lnTo>
                  <a:lnTo>
                    <a:pt x="9398" y="100825"/>
                  </a:lnTo>
                  <a:lnTo>
                    <a:pt x="9398" y="178041"/>
                  </a:lnTo>
                  <a:lnTo>
                    <a:pt x="0" y="180835"/>
                  </a:lnTo>
                  <a:lnTo>
                    <a:pt x="0" y="185915"/>
                  </a:lnTo>
                  <a:lnTo>
                    <a:pt x="33020" y="185915"/>
                  </a:lnTo>
                  <a:lnTo>
                    <a:pt x="33020" y="180835"/>
                  </a:lnTo>
                  <a:lnTo>
                    <a:pt x="23622" y="178041"/>
                  </a:lnTo>
                  <a:lnTo>
                    <a:pt x="23622" y="101968"/>
                  </a:lnTo>
                  <a:lnTo>
                    <a:pt x="51689" y="101968"/>
                  </a:lnTo>
                  <a:lnTo>
                    <a:pt x="51689" y="178041"/>
                  </a:lnTo>
                  <a:lnTo>
                    <a:pt x="42291" y="180835"/>
                  </a:lnTo>
                  <a:lnTo>
                    <a:pt x="42291" y="185915"/>
                  </a:lnTo>
                  <a:lnTo>
                    <a:pt x="76200" y="185915"/>
                  </a:lnTo>
                  <a:lnTo>
                    <a:pt x="76200" y="180835"/>
                  </a:lnTo>
                  <a:lnTo>
                    <a:pt x="66802" y="178041"/>
                  </a:lnTo>
                  <a:lnTo>
                    <a:pt x="66802" y="100825"/>
                  </a:lnTo>
                  <a:lnTo>
                    <a:pt x="76200" y="98031"/>
                  </a:lnTo>
                  <a:lnTo>
                    <a:pt x="76200" y="92951"/>
                  </a:lnTo>
                  <a:close/>
                </a:path>
                <a:path w="870584" h="213359">
                  <a:moveTo>
                    <a:pt x="140208" y="117335"/>
                  </a:moveTo>
                  <a:lnTo>
                    <a:pt x="126365" y="94030"/>
                  </a:lnTo>
                  <a:lnTo>
                    <a:pt x="126365" y="108318"/>
                  </a:lnTo>
                  <a:lnTo>
                    <a:pt x="126365" y="129908"/>
                  </a:lnTo>
                  <a:lnTo>
                    <a:pt x="124587" y="138671"/>
                  </a:lnTo>
                  <a:lnTo>
                    <a:pt x="118872" y="141338"/>
                  </a:lnTo>
                  <a:lnTo>
                    <a:pt x="110617" y="141338"/>
                  </a:lnTo>
                  <a:lnTo>
                    <a:pt x="110617" y="99301"/>
                  </a:lnTo>
                  <a:lnTo>
                    <a:pt x="117094" y="99301"/>
                  </a:lnTo>
                  <a:lnTo>
                    <a:pt x="118872" y="100825"/>
                  </a:lnTo>
                  <a:lnTo>
                    <a:pt x="122682" y="101968"/>
                  </a:lnTo>
                  <a:lnTo>
                    <a:pt x="126365" y="108318"/>
                  </a:lnTo>
                  <a:lnTo>
                    <a:pt x="126365" y="94030"/>
                  </a:lnTo>
                  <a:lnTo>
                    <a:pt x="120904" y="92951"/>
                  </a:lnTo>
                  <a:lnTo>
                    <a:pt x="88392" y="92951"/>
                  </a:lnTo>
                  <a:lnTo>
                    <a:pt x="88392" y="98031"/>
                  </a:lnTo>
                  <a:lnTo>
                    <a:pt x="96774" y="100825"/>
                  </a:lnTo>
                  <a:lnTo>
                    <a:pt x="96774" y="178041"/>
                  </a:lnTo>
                  <a:lnTo>
                    <a:pt x="88392" y="180835"/>
                  </a:lnTo>
                  <a:lnTo>
                    <a:pt x="88392" y="185915"/>
                  </a:lnTo>
                  <a:lnTo>
                    <a:pt x="122682" y="185915"/>
                  </a:lnTo>
                  <a:lnTo>
                    <a:pt x="122682" y="180835"/>
                  </a:lnTo>
                  <a:lnTo>
                    <a:pt x="118872" y="179565"/>
                  </a:lnTo>
                  <a:lnTo>
                    <a:pt x="110617" y="178041"/>
                  </a:lnTo>
                  <a:lnTo>
                    <a:pt x="110617" y="146545"/>
                  </a:lnTo>
                  <a:lnTo>
                    <a:pt x="118872" y="146545"/>
                  </a:lnTo>
                  <a:lnTo>
                    <a:pt x="128143" y="144106"/>
                  </a:lnTo>
                  <a:lnTo>
                    <a:pt x="131483" y="141338"/>
                  </a:lnTo>
                  <a:lnTo>
                    <a:pt x="134823" y="138569"/>
                  </a:lnTo>
                  <a:lnTo>
                    <a:pt x="138849" y="129705"/>
                  </a:lnTo>
                  <a:lnTo>
                    <a:pt x="140208" y="117335"/>
                  </a:lnTo>
                  <a:close/>
                </a:path>
                <a:path w="870584" h="213359">
                  <a:moveTo>
                    <a:pt x="224028" y="138671"/>
                  </a:moveTo>
                  <a:lnTo>
                    <a:pt x="221818" y="118389"/>
                  </a:lnTo>
                  <a:lnTo>
                    <a:pt x="215303" y="103581"/>
                  </a:lnTo>
                  <a:lnTo>
                    <a:pt x="208407" y="97701"/>
                  </a:lnTo>
                  <a:lnTo>
                    <a:pt x="208407" y="142608"/>
                  </a:lnTo>
                  <a:lnTo>
                    <a:pt x="207365" y="156845"/>
                  </a:lnTo>
                  <a:lnTo>
                    <a:pt x="204114" y="169570"/>
                  </a:lnTo>
                  <a:lnTo>
                    <a:pt x="198437" y="178727"/>
                  </a:lnTo>
                  <a:lnTo>
                    <a:pt x="190119" y="182232"/>
                  </a:lnTo>
                  <a:lnTo>
                    <a:pt x="189230" y="182232"/>
                  </a:lnTo>
                  <a:lnTo>
                    <a:pt x="182156" y="179247"/>
                  </a:lnTo>
                  <a:lnTo>
                    <a:pt x="176377" y="171297"/>
                  </a:lnTo>
                  <a:lnTo>
                    <a:pt x="172491" y="157327"/>
                  </a:lnTo>
                  <a:lnTo>
                    <a:pt x="171069" y="136258"/>
                  </a:lnTo>
                  <a:lnTo>
                    <a:pt x="172377" y="118338"/>
                  </a:lnTo>
                  <a:lnTo>
                    <a:pt x="176098" y="106311"/>
                  </a:lnTo>
                  <a:lnTo>
                    <a:pt x="181825" y="99352"/>
                  </a:lnTo>
                  <a:lnTo>
                    <a:pt x="189230" y="96647"/>
                  </a:lnTo>
                  <a:lnTo>
                    <a:pt x="196875" y="99783"/>
                  </a:lnTo>
                  <a:lnTo>
                    <a:pt x="202958" y="108013"/>
                  </a:lnTo>
                  <a:lnTo>
                    <a:pt x="206959" y="122034"/>
                  </a:lnTo>
                  <a:lnTo>
                    <a:pt x="208407" y="142608"/>
                  </a:lnTo>
                  <a:lnTo>
                    <a:pt x="208407" y="97701"/>
                  </a:lnTo>
                  <a:lnTo>
                    <a:pt x="207175" y="96647"/>
                  </a:lnTo>
                  <a:lnTo>
                    <a:pt x="204685" y="94513"/>
                  </a:lnTo>
                  <a:lnTo>
                    <a:pt x="190119" y="91427"/>
                  </a:lnTo>
                  <a:lnTo>
                    <a:pt x="189230" y="91427"/>
                  </a:lnTo>
                  <a:lnTo>
                    <a:pt x="174726" y="94513"/>
                  </a:lnTo>
                  <a:lnTo>
                    <a:pt x="164147" y="103581"/>
                  </a:lnTo>
                  <a:lnTo>
                    <a:pt x="157645" y="118389"/>
                  </a:lnTo>
                  <a:lnTo>
                    <a:pt x="155448" y="138671"/>
                  </a:lnTo>
                  <a:lnTo>
                    <a:pt x="157645" y="159854"/>
                  </a:lnTo>
                  <a:lnTo>
                    <a:pt x="164147" y="175107"/>
                  </a:lnTo>
                  <a:lnTo>
                    <a:pt x="174726" y="184340"/>
                  </a:lnTo>
                  <a:lnTo>
                    <a:pt x="189230" y="187439"/>
                  </a:lnTo>
                  <a:lnTo>
                    <a:pt x="190119" y="187439"/>
                  </a:lnTo>
                  <a:lnTo>
                    <a:pt x="204304" y="184340"/>
                  </a:lnTo>
                  <a:lnTo>
                    <a:pt x="206743" y="182232"/>
                  </a:lnTo>
                  <a:lnTo>
                    <a:pt x="214972" y="175107"/>
                  </a:lnTo>
                  <a:lnTo>
                    <a:pt x="221691" y="159854"/>
                  </a:lnTo>
                  <a:lnTo>
                    <a:pt x="224028" y="138671"/>
                  </a:lnTo>
                  <a:close/>
                </a:path>
                <a:path w="870584" h="213359">
                  <a:moveTo>
                    <a:pt x="304800" y="164452"/>
                  </a:moveTo>
                  <a:lnTo>
                    <a:pt x="302768" y="164452"/>
                  </a:lnTo>
                  <a:lnTo>
                    <a:pt x="299694" y="171881"/>
                  </a:lnTo>
                  <a:lnTo>
                    <a:pt x="294792" y="177063"/>
                  </a:lnTo>
                  <a:lnTo>
                    <a:pt x="288798" y="180098"/>
                  </a:lnTo>
                  <a:lnTo>
                    <a:pt x="282448" y="181089"/>
                  </a:lnTo>
                  <a:lnTo>
                    <a:pt x="271373" y="177355"/>
                  </a:lnTo>
                  <a:lnTo>
                    <a:pt x="263245" y="167601"/>
                  </a:lnTo>
                  <a:lnTo>
                    <a:pt x="258241" y="153987"/>
                  </a:lnTo>
                  <a:lnTo>
                    <a:pt x="256540" y="138671"/>
                  </a:lnTo>
                  <a:lnTo>
                    <a:pt x="258064" y="122593"/>
                  </a:lnTo>
                  <a:lnTo>
                    <a:pt x="262458" y="109613"/>
                  </a:lnTo>
                  <a:lnTo>
                    <a:pt x="269443" y="100939"/>
                  </a:lnTo>
                  <a:lnTo>
                    <a:pt x="278765" y="97777"/>
                  </a:lnTo>
                  <a:lnTo>
                    <a:pt x="286397" y="99453"/>
                  </a:lnTo>
                  <a:lnTo>
                    <a:pt x="292442" y="104241"/>
                  </a:lnTo>
                  <a:lnTo>
                    <a:pt x="296722" y="111874"/>
                  </a:lnTo>
                  <a:lnTo>
                    <a:pt x="299085" y="122034"/>
                  </a:lnTo>
                  <a:lnTo>
                    <a:pt x="302768" y="122034"/>
                  </a:lnTo>
                  <a:lnTo>
                    <a:pt x="302768" y="96647"/>
                  </a:lnTo>
                  <a:lnTo>
                    <a:pt x="298196" y="96647"/>
                  </a:lnTo>
                  <a:lnTo>
                    <a:pt x="291846" y="93840"/>
                  </a:lnTo>
                  <a:lnTo>
                    <a:pt x="284353" y="91427"/>
                  </a:lnTo>
                  <a:lnTo>
                    <a:pt x="276987" y="91427"/>
                  </a:lnTo>
                  <a:lnTo>
                    <a:pt x="263080" y="94157"/>
                  </a:lnTo>
                  <a:lnTo>
                    <a:pt x="251548" y="102514"/>
                  </a:lnTo>
                  <a:lnTo>
                    <a:pt x="243687" y="116827"/>
                  </a:lnTo>
                  <a:lnTo>
                    <a:pt x="240792" y="137401"/>
                  </a:lnTo>
                  <a:lnTo>
                    <a:pt x="243446" y="158292"/>
                  </a:lnTo>
                  <a:lnTo>
                    <a:pt x="250875" y="174040"/>
                  </a:lnTo>
                  <a:lnTo>
                    <a:pt x="262318" y="183984"/>
                  </a:lnTo>
                  <a:lnTo>
                    <a:pt x="276987" y="187439"/>
                  </a:lnTo>
                  <a:lnTo>
                    <a:pt x="287045" y="186575"/>
                  </a:lnTo>
                  <a:lnTo>
                    <a:pt x="294309" y="184353"/>
                  </a:lnTo>
                  <a:lnTo>
                    <a:pt x="299872" y="181394"/>
                  </a:lnTo>
                  <a:lnTo>
                    <a:pt x="304800" y="178295"/>
                  </a:lnTo>
                  <a:lnTo>
                    <a:pt x="304800" y="164452"/>
                  </a:lnTo>
                  <a:close/>
                </a:path>
                <a:path w="870584" h="213359">
                  <a:moveTo>
                    <a:pt x="333756" y="25895"/>
                  </a:moveTo>
                  <a:lnTo>
                    <a:pt x="332867" y="0"/>
                  </a:lnTo>
                  <a:lnTo>
                    <a:pt x="3048" y="0"/>
                  </a:lnTo>
                  <a:lnTo>
                    <a:pt x="3048" y="25895"/>
                  </a:lnTo>
                  <a:lnTo>
                    <a:pt x="333756" y="25895"/>
                  </a:lnTo>
                  <a:close/>
                </a:path>
                <a:path w="870584" h="213359">
                  <a:moveTo>
                    <a:pt x="374904" y="161531"/>
                  </a:moveTo>
                  <a:lnTo>
                    <a:pt x="360680" y="138468"/>
                  </a:lnTo>
                  <a:lnTo>
                    <a:pt x="360680" y="150101"/>
                  </a:lnTo>
                  <a:lnTo>
                    <a:pt x="360667" y="171831"/>
                  </a:lnTo>
                  <a:lnTo>
                    <a:pt x="357124" y="179565"/>
                  </a:lnTo>
                  <a:lnTo>
                    <a:pt x="345821" y="179565"/>
                  </a:lnTo>
                  <a:lnTo>
                    <a:pt x="342900" y="176898"/>
                  </a:lnTo>
                  <a:lnTo>
                    <a:pt x="341122" y="174485"/>
                  </a:lnTo>
                  <a:lnTo>
                    <a:pt x="341122" y="140195"/>
                  </a:lnTo>
                  <a:lnTo>
                    <a:pt x="349631" y="140195"/>
                  </a:lnTo>
                  <a:lnTo>
                    <a:pt x="357124" y="142608"/>
                  </a:lnTo>
                  <a:lnTo>
                    <a:pt x="360680" y="150101"/>
                  </a:lnTo>
                  <a:lnTo>
                    <a:pt x="360680" y="138468"/>
                  </a:lnTo>
                  <a:lnTo>
                    <a:pt x="357124" y="137528"/>
                  </a:lnTo>
                  <a:lnTo>
                    <a:pt x="357124" y="136258"/>
                  </a:lnTo>
                  <a:lnTo>
                    <a:pt x="359549" y="135115"/>
                  </a:lnTo>
                  <a:lnTo>
                    <a:pt x="363029" y="133477"/>
                  </a:lnTo>
                  <a:lnTo>
                    <a:pt x="367741" y="128854"/>
                  </a:lnTo>
                  <a:lnTo>
                    <a:pt x="370852" y="122529"/>
                  </a:lnTo>
                  <a:lnTo>
                    <a:pt x="371983" y="114668"/>
                  </a:lnTo>
                  <a:lnTo>
                    <a:pt x="370319" y="104800"/>
                  </a:lnTo>
                  <a:lnTo>
                    <a:pt x="366560" y="99301"/>
                  </a:lnTo>
                  <a:lnTo>
                    <a:pt x="365709" y="98056"/>
                  </a:lnTo>
                  <a:lnTo>
                    <a:pt x="358635" y="94195"/>
                  </a:lnTo>
                  <a:lnTo>
                    <a:pt x="357124" y="93992"/>
                  </a:lnTo>
                  <a:lnTo>
                    <a:pt x="357124" y="107048"/>
                  </a:lnTo>
                  <a:lnTo>
                    <a:pt x="357124" y="124828"/>
                  </a:lnTo>
                  <a:lnTo>
                    <a:pt x="355092" y="132321"/>
                  </a:lnTo>
                  <a:lnTo>
                    <a:pt x="349631" y="133845"/>
                  </a:lnTo>
                  <a:lnTo>
                    <a:pt x="348488" y="133845"/>
                  </a:lnTo>
                  <a:lnTo>
                    <a:pt x="347599" y="135115"/>
                  </a:lnTo>
                  <a:lnTo>
                    <a:pt x="341122" y="135115"/>
                  </a:lnTo>
                  <a:lnTo>
                    <a:pt x="341122" y="99301"/>
                  </a:lnTo>
                  <a:lnTo>
                    <a:pt x="346710" y="99301"/>
                  </a:lnTo>
                  <a:lnTo>
                    <a:pt x="349631" y="100825"/>
                  </a:lnTo>
                  <a:lnTo>
                    <a:pt x="354203" y="101968"/>
                  </a:lnTo>
                  <a:lnTo>
                    <a:pt x="357124" y="107048"/>
                  </a:lnTo>
                  <a:lnTo>
                    <a:pt x="357124" y="93992"/>
                  </a:lnTo>
                  <a:lnTo>
                    <a:pt x="349631" y="92951"/>
                  </a:lnTo>
                  <a:lnTo>
                    <a:pt x="318516" y="92951"/>
                  </a:lnTo>
                  <a:lnTo>
                    <a:pt x="318554" y="98056"/>
                  </a:lnTo>
                  <a:lnTo>
                    <a:pt x="326898" y="100825"/>
                  </a:lnTo>
                  <a:lnTo>
                    <a:pt x="326898" y="178041"/>
                  </a:lnTo>
                  <a:lnTo>
                    <a:pt x="318516" y="180835"/>
                  </a:lnTo>
                  <a:lnTo>
                    <a:pt x="318516" y="185915"/>
                  </a:lnTo>
                  <a:lnTo>
                    <a:pt x="351409" y="185915"/>
                  </a:lnTo>
                  <a:lnTo>
                    <a:pt x="360591" y="184277"/>
                  </a:lnTo>
                  <a:lnTo>
                    <a:pt x="367931" y="179565"/>
                  </a:lnTo>
                  <a:lnTo>
                    <a:pt x="368058" y="179489"/>
                  </a:lnTo>
                  <a:lnTo>
                    <a:pt x="373062" y="171818"/>
                  </a:lnTo>
                  <a:lnTo>
                    <a:pt x="374904" y="161531"/>
                  </a:lnTo>
                  <a:close/>
                </a:path>
                <a:path w="870584" h="213359">
                  <a:moveTo>
                    <a:pt x="441960" y="159118"/>
                  </a:moveTo>
                  <a:lnTo>
                    <a:pt x="438277" y="159118"/>
                  </a:lnTo>
                  <a:lnTo>
                    <a:pt x="433705" y="176898"/>
                  </a:lnTo>
                  <a:lnTo>
                    <a:pt x="412242" y="176898"/>
                  </a:lnTo>
                  <a:lnTo>
                    <a:pt x="412242" y="140195"/>
                  </a:lnTo>
                  <a:lnTo>
                    <a:pt x="424307" y="140195"/>
                  </a:lnTo>
                  <a:lnTo>
                    <a:pt x="427101" y="152768"/>
                  </a:lnTo>
                  <a:lnTo>
                    <a:pt x="430784" y="152768"/>
                  </a:lnTo>
                  <a:lnTo>
                    <a:pt x="429895" y="147688"/>
                  </a:lnTo>
                  <a:lnTo>
                    <a:pt x="429895" y="126098"/>
                  </a:lnTo>
                  <a:lnTo>
                    <a:pt x="430784" y="120891"/>
                  </a:lnTo>
                  <a:lnTo>
                    <a:pt x="427101" y="120891"/>
                  </a:lnTo>
                  <a:lnTo>
                    <a:pt x="424307" y="133845"/>
                  </a:lnTo>
                  <a:lnTo>
                    <a:pt x="412242" y="133845"/>
                  </a:lnTo>
                  <a:lnTo>
                    <a:pt x="412242" y="101968"/>
                  </a:lnTo>
                  <a:lnTo>
                    <a:pt x="432562" y="101968"/>
                  </a:lnTo>
                  <a:lnTo>
                    <a:pt x="435356" y="117335"/>
                  </a:lnTo>
                  <a:lnTo>
                    <a:pt x="439166" y="117335"/>
                  </a:lnTo>
                  <a:lnTo>
                    <a:pt x="438277" y="92951"/>
                  </a:lnTo>
                  <a:lnTo>
                    <a:pt x="390144" y="92951"/>
                  </a:lnTo>
                  <a:lnTo>
                    <a:pt x="390144" y="98031"/>
                  </a:lnTo>
                  <a:lnTo>
                    <a:pt x="398399" y="100825"/>
                  </a:lnTo>
                  <a:lnTo>
                    <a:pt x="398399" y="178041"/>
                  </a:lnTo>
                  <a:lnTo>
                    <a:pt x="390144" y="180835"/>
                  </a:lnTo>
                  <a:lnTo>
                    <a:pt x="390144" y="185915"/>
                  </a:lnTo>
                  <a:lnTo>
                    <a:pt x="439166" y="185915"/>
                  </a:lnTo>
                  <a:lnTo>
                    <a:pt x="441960" y="159118"/>
                  </a:lnTo>
                  <a:close/>
                </a:path>
                <a:path w="870584" h="213359">
                  <a:moveTo>
                    <a:pt x="565404" y="178549"/>
                  </a:moveTo>
                  <a:lnTo>
                    <a:pt x="554228" y="178549"/>
                  </a:lnTo>
                  <a:lnTo>
                    <a:pt x="554228" y="100825"/>
                  </a:lnTo>
                  <a:lnTo>
                    <a:pt x="564261" y="98031"/>
                  </a:lnTo>
                  <a:lnTo>
                    <a:pt x="564261" y="92951"/>
                  </a:lnTo>
                  <a:lnTo>
                    <a:pt x="531114" y="92951"/>
                  </a:lnTo>
                  <a:lnTo>
                    <a:pt x="531114" y="98031"/>
                  </a:lnTo>
                  <a:lnTo>
                    <a:pt x="540258" y="100825"/>
                  </a:lnTo>
                  <a:lnTo>
                    <a:pt x="540258" y="178549"/>
                  </a:lnTo>
                  <a:lnTo>
                    <a:pt x="517271" y="178549"/>
                  </a:lnTo>
                  <a:lnTo>
                    <a:pt x="517271" y="100825"/>
                  </a:lnTo>
                  <a:lnTo>
                    <a:pt x="526542" y="98031"/>
                  </a:lnTo>
                  <a:lnTo>
                    <a:pt x="526542" y="92951"/>
                  </a:lnTo>
                  <a:lnTo>
                    <a:pt x="494157" y="92951"/>
                  </a:lnTo>
                  <a:lnTo>
                    <a:pt x="494157" y="98031"/>
                  </a:lnTo>
                  <a:lnTo>
                    <a:pt x="503301" y="100825"/>
                  </a:lnTo>
                  <a:lnTo>
                    <a:pt x="503301" y="178549"/>
                  </a:lnTo>
                  <a:lnTo>
                    <a:pt x="480314" y="178549"/>
                  </a:lnTo>
                  <a:lnTo>
                    <a:pt x="480314" y="100825"/>
                  </a:lnTo>
                  <a:lnTo>
                    <a:pt x="489585" y="98031"/>
                  </a:lnTo>
                  <a:lnTo>
                    <a:pt x="489585" y="92951"/>
                  </a:lnTo>
                  <a:lnTo>
                    <a:pt x="457200" y="92951"/>
                  </a:lnTo>
                  <a:lnTo>
                    <a:pt x="457200" y="98031"/>
                  </a:lnTo>
                  <a:lnTo>
                    <a:pt x="466344" y="100825"/>
                  </a:lnTo>
                  <a:lnTo>
                    <a:pt x="466344" y="178549"/>
                  </a:lnTo>
                  <a:lnTo>
                    <a:pt x="457200" y="181343"/>
                  </a:lnTo>
                  <a:lnTo>
                    <a:pt x="457200" y="186423"/>
                  </a:lnTo>
                  <a:lnTo>
                    <a:pt x="557149" y="186423"/>
                  </a:lnTo>
                  <a:lnTo>
                    <a:pt x="557149" y="213347"/>
                  </a:lnTo>
                  <a:lnTo>
                    <a:pt x="560832" y="213347"/>
                  </a:lnTo>
                  <a:lnTo>
                    <a:pt x="565404" y="178549"/>
                  </a:lnTo>
                  <a:close/>
                </a:path>
                <a:path w="870584" h="213359">
                  <a:moveTo>
                    <a:pt x="627888" y="159118"/>
                  </a:moveTo>
                  <a:lnTo>
                    <a:pt x="625094" y="159118"/>
                  </a:lnTo>
                  <a:lnTo>
                    <a:pt x="619633" y="176898"/>
                  </a:lnTo>
                  <a:lnTo>
                    <a:pt x="598424" y="176898"/>
                  </a:lnTo>
                  <a:lnTo>
                    <a:pt x="598424" y="140195"/>
                  </a:lnTo>
                  <a:lnTo>
                    <a:pt x="610362" y="140195"/>
                  </a:lnTo>
                  <a:lnTo>
                    <a:pt x="613283" y="152768"/>
                  </a:lnTo>
                  <a:lnTo>
                    <a:pt x="616712" y="152768"/>
                  </a:lnTo>
                  <a:lnTo>
                    <a:pt x="616712" y="147688"/>
                  </a:lnTo>
                  <a:lnTo>
                    <a:pt x="615823" y="142608"/>
                  </a:lnTo>
                  <a:lnTo>
                    <a:pt x="615823" y="131178"/>
                  </a:lnTo>
                  <a:lnTo>
                    <a:pt x="616712" y="126098"/>
                  </a:lnTo>
                  <a:lnTo>
                    <a:pt x="616712" y="120891"/>
                  </a:lnTo>
                  <a:lnTo>
                    <a:pt x="614172" y="120891"/>
                  </a:lnTo>
                  <a:lnTo>
                    <a:pt x="610362" y="133845"/>
                  </a:lnTo>
                  <a:lnTo>
                    <a:pt x="598424" y="133845"/>
                  </a:lnTo>
                  <a:lnTo>
                    <a:pt x="598424" y="101968"/>
                  </a:lnTo>
                  <a:lnTo>
                    <a:pt x="618744" y="101968"/>
                  </a:lnTo>
                  <a:lnTo>
                    <a:pt x="621538" y="117335"/>
                  </a:lnTo>
                  <a:lnTo>
                    <a:pt x="625094" y="117335"/>
                  </a:lnTo>
                  <a:lnTo>
                    <a:pt x="624205" y="92951"/>
                  </a:lnTo>
                  <a:lnTo>
                    <a:pt x="576072" y="92951"/>
                  </a:lnTo>
                  <a:lnTo>
                    <a:pt x="576072" y="98031"/>
                  </a:lnTo>
                  <a:lnTo>
                    <a:pt x="584327" y="100825"/>
                  </a:lnTo>
                  <a:lnTo>
                    <a:pt x="584327" y="178041"/>
                  </a:lnTo>
                  <a:lnTo>
                    <a:pt x="576072" y="180835"/>
                  </a:lnTo>
                  <a:lnTo>
                    <a:pt x="576072" y="185915"/>
                  </a:lnTo>
                  <a:lnTo>
                    <a:pt x="626110" y="185915"/>
                  </a:lnTo>
                  <a:lnTo>
                    <a:pt x="627888" y="159118"/>
                  </a:lnTo>
                  <a:close/>
                </a:path>
                <a:path w="870584" h="213359">
                  <a:moveTo>
                    <a:pt x="717804" y="92951"/>
                  </a:moveTo>
                  <a:lnTo>
                    <a:pt x="684657" y="92951"/>
                  </a:lnTo>
                  <a:lnTo>
                    <a:pt x="684657" y="98031"/>
                  </a:lnTo>
                  <a:lnTo>
                    <a:pt x="694690" y="100825"/>
                  </a:lnTo>
                  <a:lnTo>
                    <a:pt x="694690" y="133845"/>
                  </a:lnTo>
                  <a:lnTo>
                    <a:pt x="666115" y="133845"/>
                  </a:lnTo>
                  <a:lnTo>
                    <a:pt x="666115" y="100825"/>
                  </a:lnTo>
                  <a:lnTo>
                    <a:pt x="676275" y="98031"/>
                  </a:lnTo>
                  <a:lnTo>
                    <a:pt x="676275" y="92951"/>
                  </a:lnTo>
                  <a:lnTo>
                    <a:pt x="643128" y="92951"/>
                  </a:lnTo>
                  <a:lnTo>
                    <a:pt x="643128" y="98031"/>
                  </a:lnTo>
                  <a:lnTo>
                    <a:pt x="652272" y="100825"/>
                  </a:lnTo>
                  <a:lnTo>
                    <a:pt x="652272" y="178041"/>
                  </a:lnTo>
                  <a:lnTo>
                    <a:pt x="643128" y="180835"/>
                  </a:lnTo>
                  <a:lnTo>
                    <a:pt x="643128" y="185915"/>
                  </a:lnTo>
                  <a:lnTo>
                    <a:pt x="676275" y="185915"/>
                  </a:lnTo>
                  <a:lnTo>
                    <a:pt x="676275" y="180835"/>
                  </a:lnTo>
                  <a:lnTo>
                    <a:pt x="666115" y="178041"/>
                  </a:lnTo>
                  <a:lnTo>
                    <a:pt x="666115" y="141338"/>
                  </a:lnTo>
                  <a:lnTo>
                    <a:pt x="694690" y="141338"/>
                  </a:lnTo>
                  <a:lnTo>
                    <a:pt x="694690" y="178041"/>
                  </a:lnTo>
                  <a:lnTo>
                    <a:pt x="684657" y="180835"/>
                  </a:lnTo>
                  <a:lnTo>
                    <a:pt x="684657" y="185915"/>
                  </a:lnTo>
                  <a:lnTo>
                    <a:pt x="717804" y="185915"/>
                  </a:lnTo>
                  <a:lnTo>
                    <a:pt x="717804" y="180835"/>
                  </a:lnTo>
                  <a:lnTo>
                    <a:pt x="708660" y="178041"/>
                  </a:lnTo>
                  <a:lnTo>
                    <a:pt x="708660" y="100825"/>
                  </a:lnTo>
                  <a:lnTo>
                    <a:pt x="717804" y="98031"/>
                  </a:lnTo>
                  <a:lnTo>
                    <a:pt x="717804" y="92951"/>
                  </a:lnTo>
                  <a:close/>
                </a:path>
                <a:path w="870584" h="213359">
                  <a:moveTo>
                    <a:pt x="804672" y="92951"/>
                  </a:moveTo>
                  <a:lnTo>
                    <a:pt x="771525" y="92951"/>
                  </a:lnTo>
                  <a:lnTo>
                    <a:pt x="771525" y="98031"/>
                  </a:lnTo>
                  <a:lnTo>
                    <a:pt x="781685" y="100825"/>
                  </a:lnTo>
                  <a:lnTo>
                    <a:pt x="781685" y="101968"/>
                  </a:lnTo>
                  <a:lnTo>
                    <a:pt x="753110" y="164198"/>
                  </a:lnTo>
                  <a:lnTo>
                    <a:pt x="753110" y="100825"/>
                  </a:lnTo>
                  <a:lnTo>
                    <a:pt x="763143" y="98031"/>
                  </a:lnTo>
                  <a:lnTo>
                    <a:pt x="763143" y="92951"/>
                  </a:lnTo>
                  <a:lnTo>
                    <a:pt x="729996" y="92951"/>
                  </a:lnTo>
                  <a:lnTo>
                    <a:pt x="729996" y="98031"/>
                  </a:lnTo>
                  <a:lnTo>
                    <a:pt x="739140" y="100825"/>
                  </a:lnTo>
                  <a:lnTo>
                    <a:pt x="739140" y="178041"/>
                  </a:lnTo>
                  <a:lnTo>
                    <a:pt x="729996" y="180835"/>
                  </a:lnTo>
                  <a:lnTo>
                    <a:pt x="729996" y="185915"/>
                  </a:lnTo>
                  <a:lnTo>
                    <a:pt x="763143" y="185915"/>
                  </a:lnTo>
                  <a:lnTo>
                    <a:pt x="763143" y="180835"/>
                  </a:lnTo>
                  <a:lnTo>
                    <a:pt x="753110" y="178041"/>
                  </a:lnTo>
                  <a:lnTo>
                    <a:pt x="753110" y="176898"/>
                  </a:lnTo>
                  <a:lnTo>
                    <a:pt x="781685" y="114668"/>
                  </a:lnTo>
                  <a:lnTo>
                    <a:pt x="781685" y="178041"/>
                  </a:lnTo>
                  <a:lnTo>
                    <a:pt x="771525" y="180835"/>
                  </a:lnTo>
                  <a:lnTo>
                    <a:pt x="771525" y="185915"/>
                  </a:lnTo>
                  <a:lnTo>
                    <a:pt x="804672" y="185915"/>
                  </a:lnTo>
                  <a:lnTo>
                    <a:pt x="804672" y="180835"/>
                  </a:lnTo>
                  <a:lnTo>
                    <a:pt x="795528" y="178041"/>
                  </a:lnTo>
                  <a:lnTo>
                    <a:pt x="795528" y="100825"/>
                  </a:lnTo>
                  <a:lnTo>
                    <a:pt x="804672" y="98031"/>
                  </a:lnTo>
                  <a:lnTo>
                    <a:pt x="804672" y="92951"/>
                  </a:lnTo>
                  <a:close/>
                </a:path>
                <a:path w="870584" h="213359">
                  <a:moveTo>
                    <a:pt x="865632" y="0"/>
                  </a:moveTo>
                  <a:lnTo>
                    <a:pt x="536956" y="0"/>
                  </a:lnTo>
                  <a:lnTo>
                    <a:pt x="534924" y="25895"/>
                  </a:lnTo>
                  <a:lnTo>
                    <a:pt x="865632" y="25895"/>
                  </a:lnTo>
                  <a:lnTo>
                    <a:pt x="865632" y="0"/>
                  </a:lnTo>
                  <a:close/>
                </a:path>
                <a:path w="870584" h="213359">
                  <a:moveTo>
                    <a:pt x="870204" y="159118"/>
                  </a:moveTo>
                  <a:lnTo>
                    <a:pt x="866648" y="159118"/>
                  </a:lnTo>
                  <a:lnTo>
                    <a:pt x="860933" y="176898"/>
                  </a:lnTo>
                  <a:lnTo>
                    <a:pt x="840359" y="176898"/>
                  </a:lnTo>
                  <a:lnTo>
                    <a:pt x="840359" y="140195"/>
                  </a:lnTo>
                  <a:lnTo>
                    <a:pt x="852551" y="140195"/>
                  </a:lnTo>
                  <a:lnTo>
                    <a:pt x="855345" y="152768"/>
                  </a:lnTo>
                  <a:lnTo>
                    <a:pt x="858266" y="152768"/>
                  </a:lnTo>
                  <a:lnTo>
                    <a:pt x="858266" y="120891"/>
                  </a:lnTo>
                  <a:lnTo>
                    <a:pt x="855345" y="120891"/>
                  </a:lnTo>
                  <a:lnTo>
                    <a:pt x="852551" y="133845"/>
                  </a:lnTo>
                  <a:lnTo>
                    <a:pt x="840359" y="133845"/>
                  </a:lnTo>
                  <a:lnTo>
                    <a:pt x="840359" y="101968"/>
                  </a:lnTo>
                  <a:lnTo>
                    <a:pt x="860044" y="101968"/>
                  </a:lnTo>
                  <a:lnTo>
                    <a:pt x="863727" y="117335"/>
                  </a:lnTo>
                  <a:lnTo>
                    <a:pt x="866648" y="117335"/>
                  </a:lnTo>
                  <a:lnTo>
                    <a:pt x="866648" y="92951"/>
                  </a:lnTo>
                  <a:lnTo>
                    <a:pt x="816864" y="92951"/>
                  </a:lnTo>
                  <a:lnTo>
                    <a:pt x="816864" y="98031"/>
                  </a:lnTo>
                  <a:lnTo>
                    <a:pt x="826389" y="100825"/>
                  </a:lnTo>
                  <a:lnTo>
                    <a:pt x="826389" y="178041"/>
                  </a:lnTo>
                  <a:lnTo>
                    <a:pt x="816864" y="180835"/>
                  </a:lnTo>
                  <a:lnTo>
                    <a:pt x="816864" y="185915"/>
                  </a:lnTo>
                  <a:lnTo>
                    <a:pt x="867537" y="185915"/>
                  </a:lnTo>
                  <a:lnTo>
                    <a:pt x="870204" y="159118"/>
                  </a:lnTo>
                  <a:close/>
                </a:path>
              </a:pathLst>
            </a:custGeom>
            <a:solidFill>
              <a:srgbClr val="2946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304276" y="53339"/>
              <a:ext cx="138683" cy="233171"/>
            </a:xfrm>
            <a:prstGeom prst="rect">
              <a:avLst/>
            </a:prstGeom>
          </p:spPr>
        </p:pic>
      </p:grpSp>
      <p:pic>
        <p:nvPicPr>
          <p:cNvPr id="27" name="object 27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0" y="6787894"/>
            <a:ext cx="12120880" cy="70104"/>
          </a:xfrm>
          <a:prstGeom prst="rect">
            <a:avLst/>
          </a:prstGeom>
        </p:spPr>
      </p:pic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239911" y="160402"/>
            <a:ext cx="8429413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solidFill>
                  <a:srgbClr val="2E5496"/>
                </a:solidFill>
                <a:latin typeface="Arial"/>
                <a:cs typeface="Arial"/>
              </a:rPr>
              <a:t>КРЕАТИВНОЕ</a:t>
            </a:r>
            <a:r>
              <a:rPr sz="2000" b="1" spc="-15" dirty="0">
                <a:solidFill>
                  <a:srgbClr val="2E5496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2E5496"/>
                </a:solidFill>
                <a:latin typeface="Arial"/>
                <a:cs typeface="Arial"/>
              </a:rPr>
              <a:t>МЫШЛЕНИЕ.</a:t>
            </a:r>
            <a:r>
              <a:rPr sz="2000" b="1" spc="-35" dirty="0">
                <a:solidFill>
                  <a:srgbClr val="2E5496"/>
                </a:solidFill>
                <a:latin typeface="Arial"/>
                <a:cs typeface="Arial"/>
              </a:rPr>
              <a:t> </a:t>
            </a:r>
            <a:r>
              <a:rPr sz="2000" b="1" spc="5" dirty="0">
                <a:solidFill>
                  <a:srgbClr val="2E5496"/>
                </a:solidFill>
                <a:latin typeface="Arial"/>
                <a:cs typeface="Arial"/>
              </a:rPr>
              <a:t>ЗАДАНИЕ.</a:t>
            </a:r>
            <a:r>
              <a:rPr sz="2000" b="1" spc="-10" dirty="0">
                <a:solidFill>
                  <a:srgbClr val="2E5496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0000"/>
                </a:solidFill>
                <a:latin typeface="Arial"/>
                <a:cs typeface="Arial"/>
              </a:rPr>
              <a:t>4</a:t>
            </a:r>
            <a:r>
              <a:rPr sz="2000" b="1" spc="-2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0000"/>
                </a:solidFill>
                <a:latin typeface="Arial"/>
                <a:cs typeface="Arial"/>
              </a:rPr>
              <a:t>МИНУТЫ</a:t>
            </a:r>
            <a:endParaRPr sz="20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82448" y="798577"/>
            <a:ext cx="9171093" cy="1746885"/>
          </a:xfrm>
          <a:custGeom>
            <a:avLst/>
            <a:gdLst/>
            <a:ahLst/>
            <a:cxnLst/>
            <a:rect l="l" t="t" r="r" b="b"/>
            <a:pathLst>
              <a:path w="6878320" h="1746885">
                <a:moveTo>
                  <a:pt x="6877811" y="0"/>
                </a:moveTo>
                <a:lnTo>
                  <a:pt x="0" y="0"/>
                </a:lnTo>
                <a:lnTo>
                  <a:pt x="0" y="1746503"/>
                </a:lnTo>
                <a:lnTo>
                  <a:pt x="6877811" y="1746503"/>
                </a:lnTo>
                <a:lnTo>
                  <a:pt x="6877811" y="0"/>
                </a:lnTo>
                <a:close/>
              </a:path>
            </a:pathLst>
          </a:custGeom>
          <a:solidFill>
            <a:srgbClr val="D6E6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387434" y="803529"/>
            <a:ext cx="8618220" cy="1678305"/>
          </a:xfrm>
          <a:prstGeom prst="rect">
            <a:avLst/>
          </a:prstGeom>
        </p:spPr>
        <p:txBody>
          <a:bodyPr vert="horz" wrap="square" lIns="0" tIns="3238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4"/>
              </a:spcBef>
            </a:pPr>
            <a:r>
              <a:rPr sz="1800" b="1" i="1" spc="-5" dirty="0">
                <a:solidFill>
                  <a:srgbClr val="2E5496"/>
                </a:solidFill>
                <a:latin typeface="Calibri"/>
                <a:cs typeface="Calibri"/>
              </a:rPr>
              <a:t>Задание</a:t>
            </a:r>
            <a:r>
              <a:rPr sz="1800" b="1" i="1" spc="-3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i="1" dirty="0">
                <a:solidFill>
                  <a:srgbClr val="2E5496"/>
                </a:solidFill>
                <a:latin typeface="Calibri"/>
                <a:cs typeface="Calibri"/>
              </a:rPr>
              <a:t>1/4.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1800" b="1" i="1" spc="-5" dirty="0">
                <a:solidFill>
                  <a:srgbClr val="2E5496"/>
                </a:solidFill>
                <a:latin typeface="Calibri"/>
                <a:cs typeface="Calibri"/>
              </a:rPr>
              <a:t>Рассмотрите</a:t>
            </a:r>
            <a:r>
              <a:rPr sz="1800" b="1" i="1" spc="-2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i="1" spc="-5" dirty="0">
                <a:solidFill>
                  <a:srgbClr val="2E5496"/>
                </a:solidFill>
                <a:latin typeface="Calibri"/>
                <a:cs typeface="Calibri"/>
              </a:rPr>
              <a:t>картинку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55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Вы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играете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в </a:t>
            </a:r>
            <a:r>
              <a:rPr sz="1800" b="1" spc="-20" dirty="0">
                <a:solidFill>
                  <a:srgbClr val="2E5496"/>
                </a:solidFill>
                <a:latin typeface="Calibri"/>
                <a:cs typeface="Calibri"/>
              </a:rPr>
              <a:t>игру,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в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которой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нужно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покрутить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и бросить кубики. </a:t>
            </a:r>
            <a:r>
              <a:rPr sz="1800" b="1" spc="-39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Выпавшее изображение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должно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послужить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вам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источником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 вдохновения</a:t>
            </a:r>
            <a:r>
              <a:rPr sz="1800" b="1" spc="-4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для</a:t>
            </a:r>
            <a:r>
              <a:rPr sz="1800" b="1" spc="1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сочинения</a:t>
            </a:r>
            <a:r>
              <a:rPr sz="1800" b="1" spc="-3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истории.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2917952" y="4544567"/>
            <a:ext cx="9274387" cy="2024380"/>
          </a:xfrm>
          <a:custGeom>
            <a:avLst/>
            <a:gdLst/>
            <a:ahLst/>
            <a:cxnLst/>
            <a:rect l="l" t="t" r="r" b="b"/>
            <a:pathLst>
              <a:path w="6955790" h="2024379">
                <a:moveTo>
                  <a:pt x="6955536" y="0"/>
                </a:moveTo>
                <a:lnTo>
                  <a:pt x="0" y="0"/>
                </a:lnTo>
                <a:lnTo>
                  <a:pt x="0" y="2023872"/>
                </a:lnTo>
                <a:lnTo>
                  <a:pt x="6955536" y="2023872"/>
                </a:lnTo>
                <a:lnTo>
                  <a:pt x="6955536" y="0"/>
                </a:lnTo>
                <a:close/>
              </a:path>
            </a:pathLst>
          </a:custGeom>
          <a:solidFill>
            <a:srgbClr val="D6E6F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2" name="object 32"/>
          <p:cNvGrpSpPr/>
          <p:nvPr/>
        </p:nvGrpSpPr>
        <p:grpSpPr>
          <a:xfrm>
            <a:off x="588" y="2452082"/>
            <a:ext cx="8042487" cy="2558415"/>
            <a:chOff x="441" y="2452081"/>
            <a:chExt cx="6031865" cy="2558415"/>
          </a:xfrm>
        </p:grpSpPr>
        <p:pic>
          <p:nvPicPr>
            <p:cNvPr id="33" name="object 3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046219" y="2452081"/>
              <a:ext cx="1985808" cy="1940086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45122" y="4084002"/>
              <a:ext cx="824204" cy="926338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41" y="4057548"/>
              <a:ext cx="392480" cy="406844"/>
            </a:xfrm>
            <a:prstGeom prst="rect">
              <a:avLst/>
            </a:prstGeom>
          </p:spPr>
        </p:pic>
      </p:grpSp>
      <p:sp>
        <p:nvSpPr>
          <p:cNvPr id="36" name="object 36"/>
          <p:cNvSpPr txBox="1"/>
          <p:nvPr/>
        </p:nvSpPr>
        <p:spPr>
          <a:xfrm>
            <a:off x="3023276" y="4473067"/>
            <a:ext cx="9068645" cy="2143792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5"/>
              </a:spcBef>
            </a:pP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Для «разогрева»</a:t>
            </a:r>
            <a:r>
              <a:rPr sz="1800" b="1" spc="-4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у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вас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20" dirty="0">
                <a:solidFill>
                  <a:srgbClr val="2E5496"/>
                </a:solidFill>
                <a:latin typeface="Calibri"/>
                <a:cs typeface="Calibri"/>
              </a:rPr>
              <a:t>только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два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кубика.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55"/>
              </a:spcBef>
            </a:pP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У вас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есть</a:t>
            </a:r>
            <a:r>
              <a:rPr sz="1800" b="1" spc="-1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4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минуты,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чтобы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записать</a:t>
            </a:r>
            <a:r>
              <a:rPr sz="1800" b="1" spc="-2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как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можно больше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разных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коротких</a:t>
            </a:r>
            <a:r>
              <a:rPr sz="1800" b="1" spc="-2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историй,</a:t>
            </a:r>
            <a:r>
              <a:rPr sz="1800" b="1" spc="-3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связывающих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 между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собой</a:t>
            </a:r>
            <a:r>
              <a:rPr sz="1800" b="1" spc="-1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два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изображения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справа.</a:t>
            </a:r>
            <a:r>
              <a:rPr sz="1800" b="1" spc="-2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Постарайтесь</a:t>
            </a:r>
            <a:r>
              <a:rPr sz="1800" b="1" spc="-4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записать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по меньшей мере</a:t>
            </a:r>
            <a:r>
              <a:rPr sz="1800" b="1" spc="-3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3</a:t>
            </a:r>
            <a:r>
              <a:rPr sz="1800" b="1" spc="1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разные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истории.</a:t>
            </a:r>
            <a:endParaRPr sz="1800">
              <a:latin typeface="Calibri"/>
              <a:cs typeface="Calibri"/>
            </a:endParaRPr>
          </a:p>
          <a:p>
            <a:pPr marL="12700" marR="497840">
              <a:lnSpc>
                <a:spcPct val="106700"/>
              </a:lnSpc>
              <a:spcBef>
                <a:spcPts val="610"/>
              </a:spcBef>
            </a:pP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Например: «</a:t>
            </a:r>
            <a:r>
              <a:rPr sz="1800" b="1" i="1" dirty="0">
                <a:solidFill>
                  <a:srgbClr val="2E5496"/>
                </a:solidFill>
                <a:latin typeface="Calibri"/>
                <a:cs typeface="Calibri"/>
              </a:rPr>
              <a:t>Лучник выпустил </a:t>
            </a:r>
            <a:r>
              <a:rPr sz="1800" b="1" i="1" spc="-5" dirty="0">
                <a:solidFill>
                  <a:srgbClr val="2E5496"/>
                </a:solidFill>
                <a:latin typeface="Calibri"/>
                <a:cs typeface="Calibri"/>
              </a:rPr>
              <a:t>стрелу </a:t>
            </a:r>
            <a:r>
              <a:rPr sz="1800" b="1" i="1" dirty="0">
                <a:solidFill>
                  <a:srgbClr val="2E5496"/>
                </a:solidFill>
                <a:latin typeface="Calibri"/>
                <a:cs typeface="Calibri"/>
              </a:rPr>
              <a:t>с </a:t>
            </a:r>
            <a:r>
              <a:rPr sz="1800" b="1" i="1" spc="-10" dirty="0">
                <a:solidFill>
                  <a:srgbClr val="2E5496"/>
                </a:solidFill>
                <a:latin typeface="Calibri"/>
                <a:cs typeface="Calibri"/>
              </a:rPr>
              <a:t>такой </a:t>
            </a:r>
            <a:r>
              <a:rPr sz="1800" b="1" i="1" dirty="0">
                <a:solidFill>
                  <a:srgbClr val="2E5496"/>
                </a:solidFill>
                <a:latin typeface="Calibri"/>
                <a:cs typeface="Calibri"/>
              </a:rPr>
              <a:t>силой, </a:t>
            </a:r>
            <a:r>
              <a:rPr sz="1800" b="1" i="1" spc="-5" dirty="0">
                <a:solidFill>
                  <a:srgbClr val="2E5496"/>
                </a:solidFill>
                <a:latin typeface="Calibri"/>
                <a:cs typeface="Calibri"/>
              </a:rPr>
              <a:t>что она </a:t>
            </a:r>
            <a:r>
              <a:rPr sz="1800" b="1" i="1" spc="-39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i="1" spc="-5" dirty="0">
                <a:solidFill>
                  <a:srgbClr val="2E5496"/>
                </a:solidFill>
                <a:latin typeface="Calibri"/>
                <a:cs typeface="Calibri"/>
              </a:rPr>
              <a:t>облетела вокруг</a:t>
            </a:r>
            <a:r>
              <a:rPr sz="1800" b="1" i="1" spc="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i="1" dirty="0">
                <a:solidFill>
                  <a:srgbClr val="2E5496"/>
                </a:solidFill>
                <a:latin typeface="Calibri"/>
                <a:cs typeface="Calibri"/>
              </a:rPr>
              <a:t>света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».</a:t>
            </a:r>
            <a:endParaRPr sz="1800">
              <a:latin typeface="Calibri"/>
              <a:cs typeface="Calibri"/>
            </a:endParaRPr>
          </a:p>
          <a:p>
            <a:pPr marR="43815" algn="r">
              <a:lnSpc>
                <a:spcPts val="835"/>
              </a:lnSpc>
            </a:pPr>
            <a:r>
              <a:rPr sz="900" dirty="0">
                <a:solidFill>
                  <a:srgbClr val="888888"/>
                </a:solidFill>
                <a:latin typeface="Calibri"/>
                <a:cs typeface="Calibri"/>
              </a:rPr>
              <a:t>7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11" y="0"/>
            <a:ext cx="12192847" cy="637540"/>
            <a:chOff x="758" y="0"/>
            <a:chExt cx="9144635" cy="6375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79675" y="0"/>
              <a:ext cx="7164324" cy="58216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758" y="532002"/>
              <a:ext cx="9144635" cy="105410"/>
            </a:xfrm>
            <a:custGeom>
              <a:avLst/>
              <a:gdLst/>
              <a:ahLst/>
              <a:cxnLst/>
              <a:rect l="l" t="t" r="r" b="b"/>
              <a:pathLst>
                <a:path w="9144635" h="105409">
                  <a:moveTo>
                    <a:pt x="9091806" y="0"/>
                  </a:moveTo>
                  <a:lnTo>
                    <a:pt x="9071295" y="4143"/>
                  </a:lnTo>
                  <a:lnTo>
                    <a:pt x="9054611" y="15382"/>
                  </a:lnTo>
                  <a:lnTo>
                    <a:pt x="9043353" y="32093"/>
                  </a:lnTo>
                  <a:lnTo>
                    <a:pt x="9042759" y="35043"/>
                  </a:lnTo>
                  <a:lnTo>
                    <a:pt x="9091806" y="35051"/>
                  </a:lnTo>
                  <a:lnTo>
                    <a:pt x="9091679" y="70104"/>
                  </a:lnTo>
                  <a:lnTo>
                    <a:pt x="9042710" y="70104"/>
                  </a:lnTo>
                  <a:lnTo>
                    <a:pt x="9043298" y="73062"/>
                  </a:lnTo>
                  <a:lnTo>
                    <a:pt x="9054547" y="89773"/>
                  </a:lnTo>
                  <a:lnTo>
                    <a:pt x="9071250" y="101030"/>
                  </a:lnTo>
                  <a:lnTo>
                    <a:pt x="9091679" y="105156"/>
                  </a:lnTo>
                  <a:lnTo>
                    <a:pt x="9112165" y="101030"/>
                  </a:lnTo>
                  <a:lnTo>
                    <a:pt x="9128890" y="89773"/>
                  </a:lnTo>
                  <a:lnTo>
                    <a:pt x="9140185" y="73062"/>
                  </a:lnTo>
                  <a:lnTo>
                    <a:pt x="9140791" y="70104"/>
                  </a:lnTo>
                  <a:lnTo>
                    <a:pt x="9091679" y="70104"/>
                  </a:lnTo>
                  <a:lnTo>
                    <a:pt x="9140793" y="70095"/>
                  </a:lnTo>
                  <a:lnTo>
                    <a:pt x="9144384" y="52577"/>
                  </a:lnTo>
                  <a:lnTo>
                    <a:pt x="9140240" y="32146"/>
                  </a:lnTo>
                  <a:lnTo>
                    <a:pt x="9128953" y="15430"/>
                  </a:lnTo>
                  <a:lnTo>
                    <a:pt x="9112237" y="4143"/>
                  </a:lnTo>
                  <a:lnTo>
                    <a:pt x="9091806" y="0"/>
                  </a:lnTo>
                  <a:close/>
                </a:path>
                <a:path w="9144635" h="105409">
                  <a:moveTo>
                    <a:pt x="9042759" y="35043"/>
                  </a:moveTo>
                  <a:lnTo>
                    <a:pt x="9039228" y="52577"/>
                  </a:lnTo>
                  <a:lnTo>
                    <a:pt x="9042708" y="70095"/>
                  </a:lnTo>
                  <a:lnTo>
                    <a:pt x="9091679" y="70104"/>
                  </a:lnTo>
                  <a:lnTo>
                    <a:pt x="9091806" y="35051"/>
                  </a:lnTo>
                  <a:lnTo>
                    <a:pt x="9042759" y="35043"/>
                  </a:lnTo>
                  <a:close/>
                </a:path>
                <a:path w="9144635" h="105409">
                  <a:moveTo>
                    <a:pt x="6" y="33400"/>
                  </a:moveTo>
                  <a:lnTo>
                    <a:pt x="0" y="68452"/>
                  </a:lnTo>
                  <a:lnTo>
                    <a:pt x="9042708" y="70095"/>
                  </a:lnTo>
                  <a:lnTo>
                    <a:pt x="9039228" y="52577"/>
                  </a:lnTo>
                  <a:lnTo>
                    <a:pt x="9042759" y="35043"/>
                  </a:lnTo>
                  <a:lnTo>
                    <a:pt x="6" y="3340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76816" y="4750308"/>
            <a:ext cx="695533" cy="76962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56187" y="5664493"/>
            <a:ext cx="978140" cy="81979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487557" y="3131821"/>
            <a:ext cx="539849" cy="53339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74163" y="3568732"/>
            <a:ext cx="768504" cy="892017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281921" y="1644396"/>
            <a:ext cx="847343" cy="816863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848685" y="3093237"/>
            <a:ext cx="674233" cy="707618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922339" y="837870"/>
            <a:ext cx="1015389" cy="887209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49338" y="5309616"/>
            <a:ext cx="399605" cy="397763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035102" y="6184391"/>
            <a:ext cx="238705" cy="243840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10622548" y="2676360"/>
            <a:ext cx="791633" cy="826135"/>
            <a:chOff x="7966910" y="2676359"/>
            <a:chExt cx="593725" cy="826135"/>
          </a:xfrm>
        </p:grpSpPr>
        <p:pic>
          <p:nvPicPr>
            <p:cNvPr id="15" name="object 1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66910" y="3267455"/>
              <a:ext cx="154004" cy="23469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976679" y="2676359"/>
              <a:ext cx="583539" cy="615099"/>
            </a:xfrm>
            <a:prstGeom prst="rect">
              <a:avLst/>
            </a:prstGeom>
          </p:spPr>
        </p:pic>
      </p:grpSp>
      <p:pic>
        <p:nvPicPr>
          <p:cNvPr id="17" name="object 17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1287271" y="2121664"/>
            <a:ext cx="544252" cy="472082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0315313" y="913383"/>
            <a:ext cx="366031" cy="357124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2054582" y="4697193"/>
            <a:ext cx="450849" cy="396774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2336800" y="3328415"/>
            <a:ext cx="422656" cy="405384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10299869" y="6572504"/>
            <a:ext cx="1920240" cy="119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solidFill>
                  <a:srgbClr val="7E7E7E"/>
                </a:solidFill>
                <a:latin typeface="Times New Roman"/>
                <a:cs typeface="Times New Roman"/>
              </a:rPr>
              <a:t>©</a:t>
            </a:r>
            <a:r>
              <a:rPr sz="700" spc="5" dirty="0">
                <a:solidFill>
                  <a:srgbClr val="7E7E7E"/>
                </a:solidFill>
                <a:latin typeface="Times New Roman"/>
                <a:cs typeface="Times New Roman"/>
              </a:rPr>
              <a:t> </a:t>
            </a:r>
            <a:r>
              <a:rPr sz="700" spc="-15" dirty="0">
                <a:solidFill>
                  <a:srgbClr val="7E7E7E"/>
                </a:solidFill>
                <a:latin typeface="Times New Roman"/>
                <a:cs typeface="Times New Roman"/>
              </a:rPr>
              <a:t>АО</a:t>
            </a:r>
            <a:r>
              <a:rPr sz="700" spc="10" dirty="0">
                <a:solidFill>
                  <a:srgbClr val="7E7E7E"/>
                </a:solidFill>
                <a:latin typeface="Times New Roman"/>
                <a:cs typeface="Times New Roman"/>
              </a:rPr>
              <a:t> </a:t>
            </a:r>
            <a:r>
              <a:rPr sz="700" spc="-10" dirty="0">
                <a:solidFill>
                  <a:srgbClr val="7E7E7E"/>
                </a:solidFill>
                <a:latin typeface="Times New Roman"/>
                <a:cs typeface="Times New Roman"/>
              </a:rPr>
              <a:t>«Издательство</a:t>
            </a:r>
            <a:r>
              <a:rPr sz="700" spc="35" dirty="0">
                <a:solidFill>
                  <a:srgbClr val="7E7E7E"/>
                </a:solidFill>
                <a:latin typeface="Times New Roman"/>
                <a:cs typeface="Times New Roman"/>
              </a:rPr>
              <a:t> </a:t>
            </a:r>
            <a:r>
              <a:rPr sz="700" spc="-10" dirty="0">
                <a:solidFill>
                  <a:srgbClr val="7E7E7E"/>
                </a:solidFill>
                <a:latin typeface="Times New Roman"/>
                <a:cs typeface="Times New Roman"/>
              </a:rPr>
              <a:t>«Просвещение»</a:t>
            </a:r>
            <a:endParaRPr sz="700">
              <a:latin typeface="Times New Roman"/>
              <a:cs typeface="Times New Roman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0" y="0"/>
            <a:ext cx="12122573" cy="637540"/>
            <a:chOff x="0" y="0"/>
            <a:chExt cx="9091930" cy="637540"/>
          </a:xfrm>
        </p:grpSpPr>
        <p:pic>
          <p:nvPicPr>
            <p:cNvPr id="23" name="object 2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926335" y="0"/>
              <a:ext cx="7164323" cy="582167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0" y="532002"/>
              <a:ext cx="9091930" cy="105410"/>
            </a:xfrm>
            <a:custGeom>
              <a:avLst/>
              <a:gdLst/>
              <a:ahLst/>
              <a:cxnLst/>
              <a:rect l="l" t="t" r="r" b="b"/>
              <a:pathLst>
                <a:path w="9091930" h="105409">
                  <a:moveTo>
                    <a:pt x="9039225" y="0"/>
                  </a:moveTo>
                  <a:lnTo>
                    <a:pt x="9018713" y="4143"/>
                  </a:lnTo>
                  <a:lnTo>
                    <a:pt x="9002029" y="15382"/>
                  </a:lnTo>
                  <a:lnTo>
                    <a:pt x="8990772" y="32093"/>
                  </a:lnTo>
                  <a:lnTo>
                    <a:pt x="8990178" y="35043"/>
                  </a:lnTo>
                  <a:lnTo>
                    <a:pt x="9039225" y="35051"/>
                  </a:lnTo>
                  <a:lnTo>
                    <a:pt x="9039098" y="70104"/>
                  </a:lnTo>
                  <a:lnTo>
                    <a:pt x="8990129" y="70104"/>
                  </a:lnTo>
                  <a:lnTo>
                    <a:pt x="8990716" y="73062"/>
                  </a:lnTo>
                  <a:lnTo>
                    <a:pt x="9001966" y="89773"/>
                  </a:lnTo>
                  <a:lnTo>
                    <a:pt x="9018668" y="101030"/>
                  </a:lnTo>
                  <a:lnTo>
                    <a:pt x="9039098" y="105156"/>
                  </a:lnTo>
                  <a:lnTo>
                    <a:pt x="9059584" y="101030"/>
                  </a:lnTo>
                  <a:lnTo>
                    <a:pt x="9076309" y="89773"/>
                  </a:lnTo>
                  <a:lnTo>
                    <a:pt x="9087604" y="73062"/>
                  </a:lnTo>
                  <a:lnTo>
                    <a:pt x="9088210" y="70104"/>
                  </a:lnTo>
                  <a:lnTo>
                    <a:pt x="9039098" y="70104"/>
                  </a:lnTo>
                  <a:lnTo>
                    <a:pt x="9088212" y="70095"/>
                  </a:lnTo>
                  <a:lnTo>
                    <a:pt x="9091803" y="52577"/>
                  </a:lnTo>
                  <a:lnTo>
                    <a:pt x="9087659" y="32146"/>
                  </a:lnTo>
                  <a:lnTo>
                    <a:pt x="9076372" y="15430"/>
                  </a:lnTo>
                  <a:lnTo>
                    <a:pt x="9059656" y="4143"/>
                  </a:lnTo>
                  <a:lnTo>
                    <a:pt x="9039225" y="0"/>
                  </a:lnTo>
                  <a:close/>
                </a:path>
                <a:path w="9091930" h="105409">
                  <a:moveTo>
                    <a:pt x="8990178" y="35043"/>
                  </a:moveTo>
                  <a:lnTo>
                    <a:pt x="8986647" y="52577"/>
                  </a:lnTo>
                  <a:lnTo>
                    <a:pt x="8990127" y="70095"/>
                  </a:lnTo>
                  <a:lnTo>
                    <a:pt x="9039098" y="70104"/>
                  </a:lnTo>
                  <a:lnTo>
                    <a:pt x="9039225" y="35051"/>
                  </a:lnTo>
                  <a:lnTo>
                    <a:pt x="8990178" y="35043"/>
                  </a:lnTo>
                  <a:close/>
                </a:path>
                <a:path w="9091930" h="105409">
                  <a:moveTo>
                    <a:pt x="0" y="33410"/>
                  </a:moveTo>
                  <a:lnTo>
                    <a:pt x="0" y="68462"/>
                  </a:lnTo>
                  <a:lnTo>
                    <a:pt x="8990127" y="70095"/>
                  </a:lnTo>
                  <a:lnTo>
                    <a:pt x="8986647" y="52577"/>
                  </a:lnTo>
                  <a:lnTo>
                    <a:pt x="8990178" y="35043"/>
                  </a:lnTo>
                  <a:lnTo>
                    <a:pt x="0" y="3341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938516" y="240804"/>
              <a:ext cx="870585" cy="213360"/>
            </a:xfrm>
            <a:custGeom>
              <a:avLst/>
              <a:gdLst/>
              <a:ahLst/>
              <a:cxnLst/>
              <a:rect l="l" t="t" r="r" b="b"/>
              <a:pathLst>
                <a:path w="870584" h="213359">
                  <a:moveTo>
                    <a:pt x="76200" y="92951"/>
                  </a:moveTo>
                  <a:lnTo>
                    <a:pt x="0" y="92951"/>
                  </a:lnTo>
                  <a:lnTo>
                    <a:pt x="0" y="98031"/>
                  </a:lnTo>
                  <a:lnTo>
                    <a:pt x="9398" y="100825"/>
                  </a:lnTo>
                  <a:lnTo>
                    <a:pt x="9398" y="178041"/>
                  </a:lnTo>
                  <a:lnTo>
                    <a:pt x="0" y="180835"/>
                  </a:lnTo>
                  <a:lnTo>
                    <a:pt x="0" y="185915"/>
                  </a:lnTo>
                  <a:lnTo>
                    <a:pt x="33020" y="185915"/>
                  </a:lnTo>
                  <a:lnTo>
                    <a:pt x="33020" y="180835"/>
                  </a:lnTo>
                  <a:lnTo>
                    <a:pt x="23622" y="178041"/>
                  </a:lnTo>
                  <a:lnTo>
                    <a:pt x="23622" y="101968"/>
                  </a:lnTo>
                  <a:lnTo>
                    <a:pt x="51689" y="101968"/>
                  </a:lnTo>
                  <a:lnTo>
                    <a:pt x="51689" y="178041"/>
                  </a:lnTo>
                  <a:lnTo>
                    <a:pt x="42291" y="180835"/>
                  </a:lnTo>
                  <a:lnTo>
                    <a:pt x="42291" y="185915"/>
                  </a:lnTo>
                  <a:lnTo>
                    <a:pt x="76200" y="185915"/>
                  </a:lnTo>
                  <a:lnTo>
                    <a:pt x="76200" y="180835"/>
                  </a:lnTo>
                  <a:lnTo>
                    <a:pt x="66802" y="178041"/>
                  </a:lnTo>
                  <a:lnTo>
                    <a:pt x="66802" y="100825"/>
                  </a:lnTo>
                  <a:lnTo>
                    <a:pt x="76200" y="98031"/>
                  </a:lnTo>
                  <a:lnTo>
                    <a:pt x="76200" y="92951"/>
                  </a:lnTo>
                  <a:close/>
                </a:path>
                <a:path w="870584" h="213359">
                  <a:moveTo>
                    <a:pt x="140208" y="117335"/>
                  </a:moveTo>
                  <a:lnTo>
                    <a:pt x="126365" y="94030"/>
                  </a:lnTo>
                  <a:lnTo>
                    <a:pt x="126365" y="108318"/>
                  </a:lnTo>
                  <a:lnTo>
                    <a:pt x="126365" y="129908"/>
                  </a:lnTo>
                  <a:lnTo>
                    <a:pt x="124587" y="138671"/>
                  </a:lnTo>
                  <a:lnTo>
                    <a:pt x="118872" y="141338"/>
                  </a:lnTo>
                  <a:lnTo>
                    <a:pt x="110617" y="141338"/>
                  </a:lnTo>
                  <a:lnTo>
                    <a:pt x="110617" y="99301"/>
                  </a:lnTo>
                  <a:lnTo>
                    <a:pt x="117094" y="99301"/>
                  </a:lnTo>
                  <a:lnTo>
                    <a:pt x="118872" y="100825"/>
                  </a:lnTo>
                  <a:lnTo>
                    <a:pt x="122682" y="101968"/>
                  </a:lnTo>
                  <a:lnTo>
                    <a:pt x="126365" y="108318"/>
                  </a:lnTo>
                  <a:lnTo>
                    <a:pt x="126365" y="94030"/>
                  </a:lnTo>
                  <a:lnTo>
                    <a:pt x="120904" y="92951"/>
                  </a:lnTo>
                  <a:lnTo>
                    <a:pt x="88392" y="92951"/>
                  </a:lnTo>
                  <a:lnTo>
                    <a:pt x="88392" y="98031"/>
                  </a:lnTo>
                  <a:lnTo>
                    <a:pt x="96774" y="100825"/>
                  </a:lnTo>
                  <a:lnTo>
                    <a:pt x="96774" y="178041"/>
                  </a:lnTo>
                  <a:lnTo>
                    <a:pt x="88392" y="180835"/>
                  </a:lnTo>
                  <a:lnTo>
                    <a:pt x="88392" y="185915"/>
                  </a:lnTo>
                  <a:lnTo>
                    <a:pt x="122682" y="185915"/>
                  </a:lnTo>
                  <a:lnTo>
                    <a:pt x="122682" y="180835"/>
                  </a:lnTo>
                  <a:lnTo>
                    <a:pt x="118872" y="179565"/>
                  </a:lnTo>
                  <a:lnTo>
                    <a:pt x="110617" y="178041"/>
                  </a:lnTo>
                  <a:lnTo>
                    <a:pt x="110617" y="146545"/>
                  </a:lnTo>
                  <a:lnTo>
                    <a:pt x="118872" y="146545"/>
                  </a:lnTo>
                  <a:lnTo>
                    <a:pt x="128143" y="144106"/>
                  </a:lnTo>
                  <a:lnTo>
                    <a:pt x="131483" y="141338"/>
                  </a:lnTo>
                  <a:lnTo>
                    <a:pt x="134823" y="138569"/>
                  </a:lnTo>
                  <a:lnTo>
                    <a:pt x="138849" y="129705"/>
                  </a:lnTo>
                  <a:lnTo>
                    <a:pt x="140208" y="117335"/>
                  </a:lnTo>
                  <a:close/>
                </a:path>
                <a:path w="870584" h="213359">
                  <a:moveTo>
                    <a:pt x="224028" y="138671"/>
                  </a:moveTo>
                  <a:lnTo>
                    <a:pt x="221818" y="118389"/>
                  </a:lnTo>
                  <a:lnTo>
                    <a:pt x="215303" y="103581"/>
                  </a:lnTo>
                  <a:lnTo>
                    <a:pt x="208407" y="97701"/>
                  </a:lnTo>
                  <a:lnTo>
                    <a:pt x="208407" y="142608"/>
                  </a:lnTo>
                  <a:lnTo>
                    <a:pt x="207365" y="156845"/>
                  </a:lnTo>
                  <a:lnTo>
                    <a:pt x="204114" y="169570"/>
                  </a:lnTo>
                  <a:lnTo>
                    <a:pt x="198437" y="178727"/>
                  </a:lnTo>
                  <a:lnTo>
                    <a:pt x="190119" y="182232"/>
                  </a:lnTo>
                  <a:lnTo>
                    <a:pt x="189230" y="182232"/>
                  </a:lnTo>
                  <a:lnTo>
                    <a:pt x="182156" y="179247"/>
                  </a:lnTo>
                  <a:lnTo>
                    <a:pt x="176377" y="171297"/>
                  </a:lnTo>
                  <a:lnTo>
                    <a:pt x="172491" y="157327"/>
                  </a:lnTo>
                  <a:lnTo>
                    <a:pt x="171069" y="136258"/>
                  </a:lnTo>
                  <a:lnTo>
                    <a:pt x="172377" y="118338"/>
                  </a:lnTo>
                  <a:lnTo>
                    <a:pt x="176098" y="106311"/>
                  </a:lnTo>
                  <a:lnTo>
                    <a:pt x="181825" y="99352"/>
                  </a:lnTo>
                  <a:lnTo>
                    <a:pt x="189230" y="96647"/>
                  </a:lnTo>
                  <a:lnTo>
                    <a:pt x="196875" y="99783"/>
                  </a:lnTo>
                  <a:lnTo>
                    <a:pt x="202958" y="108013"/>
                  </a:lnTo>
                  <a:lnTo>
                    <a:pt x="206959" y="122034"/>
                  </a:lnTo>
                  <a:lnTo>
                    <a:pt x="208407" y="142608"/>
                  </a:lnTo>
                  <a:lnTo>
                    <a:pt x="208407" y="97701"/>
                  </a:lnTo>
                  <a:lnTo>
                    <a:pt x="207175" y="96647"/>
                  </a:lnTo>
                  <a:lnTo>
                    <a:pt x="204685" y="94513"/>
                  </a:lnTo>
                  <a:lnTo>
                    <a:pt x="190119" y="91427"/>
                  </a:lnTo>
                  <a:lnTo>
                    <a:pt x="189230" y="91427"/>
                  </a:lnTo>
                  <a:lnTo>
                    <a:pt x="174726" y="94513"/>
                  </a:lnTo>
                  <a:lnTo>
                    <a:pt x="164147" y="103581"/>
                  </a:lnTo>
                  <a:lnTo>
                    <a:pt x="157645" y="118389"/>
                  </a:lnTo>
                  <a:lnTo>
                    <a:pt x="155448" y="138671"/>
                  </a:lnTo>
                  <a:lnTo>
                    <a:pt x="157645" y="159854"/>
                  </a:lnTo>
                  <a:lnTo>
                    <a:pt x="164147" y="175107"/>
                  </a:lnTo>
                  <a:lnTo>
                    <a:pt x="174726" y="184340"/>
                  </a:lnTo>
                  <a:lnTo>
                    <a:pt x="189230" y="187439"/>
                  </a:lnTo>
                  <a:lnTo>
                    <a:pt x="190119" y="187439"/>
                  </a:lnTo>
                  <a:lnTo>
                    <a:pt x="204304" y="184340"/>
                  </a:lnTo>
                  <a:lnTo>
                    <a:pt x="206743" y="182232"/>
                  </a:lnTo>
                  <a:lnTo>
                    <a:pt x="214972" y="175107"/>
                  </a:lnTo>
                  <a:lnTo>
                    <a:pt x="221691" y="159854"/>
                  </a:lnTo>
                  <a:lnTo>
                    <a:pt x="224028" y="138671"/>
                  </a:lnTo>
                  <a:close/>
                </a:path>
                <a:path w="870584" h="213359">
                  <a:moveTo>
                    <a:pt x="304800" y="164452"/>
                  </a:moveTo>
                  <a:lnTo>
                    <a:pt x="302768" y="164452"/>
                  </a:lnTo>
                  <a:lnTo>
                    <a:pt x="299694" y="171881"/>
                  </a:lnTo>
                  <a:lnTo>
                    <a:pt x="294792" y="177063"/>
                  </a:lnTo>
                  <a:lnTo>
                    <a:pt x="288798" y="180098"/>
                  </a:lnTo>
                  <a:lnTo>
                    <a:pt x="282448" y="181089"/>
                  </a:lnTo>
                  <a:lnTo>
                    <a:pt x="271373" y="177355"/>
                  </a:lnTo>
                  <a:lnTo>
                    <a:pt x="263245" y="167601"/>
                  </a:lnTo>
                  <a:lnTo>
                    <a:pt x="258241" y="153987"/>
                  </a:lnTo>
                  <a:lnTo>
                    <a:pt x="256540" y="138671"/>
                  </a:lnTo>
                  <a:lnTo>
                    <a:pt x="258064" y="122593"/>
                  </a:lnTo>
                  <a:lnTo>
                    <a:pt x="262458" y="109613"/>
                  </a:lnTo>
                  <a:lnTo>
                    <a:pt x="269443" y="100939"/>
                  </a:lnTo>
                  <a:lnTo>
                    <a:pt x="278765" y="97777"/>
                  </a:lnTo>
                  <a:lnTo>
                    <a:pt x="286397" y="99453"/>
                  </a:lnTo>
                  <a:lnTo>
                    <a:pt x="292442" y="104241"/>
                  </a:lnTo>
                  <a:lnTo>
                    <a:pt x="296722" y="111874"/>
                  </a:lnTo>
                  <a:lnTo>
                    <a:pt x="299085" y="122034"/>
                  </a:lnTo>
                  <a:lnTo>
                    <a:pt x="302768" y="122034"/>
                  </a:lnTo>
                  <a:lnTo>
                    <a:pt x="302768" y="96647"/>
                  </a:lnTo>
                  <a:lnTo>
                    <a:pt x="298196" y="96647"/>
                  </a:lnTo>
                  <a:lnTo>
                    <a:pt x="291846" y="93840"/>
                  </a:lnTo>
                  <a:lnTo>
                    <a:pt x="284353" y="91427"/>
                  </a:lnTo>
                  <a:lnTo>
                    <a:pt x="276987" y="91427"/>
                  </a:lnTo>
                  <a:lnTo>
                    <a:pt x="263080" y="94157"/>
                  </a:lnTo>
                  <a:lnTo>
                    <a:pt x="251548" y="102514"/>
                  </a:lnTo>
                  <a:lnTo>
                    <a:pt x="243687" y="116827"/>
                  </a:lnTo>
                  <a:lnTo>
                    <a:pt x="240792" y="137401"/>
                  </a:lnTo>
                  <a:lnTo>
                    <a:pt x="243446" y="158292"/>
                  </a:lnTo>
                  <a:lnTo>
                    <a:pt x="250875" y="174040"/>
                  </a:lnTo>
                  <a:lnTo>
                    <a:pt x="262318" y="183984"/>
                  </a:lnTo>
                  <a:lnTo>
                    <a:pt x="276987" y="187439"/>
                  </a:lnTo>
                  <a:lnTo>
                    <a:pt x="287045" y="186575"/>
                  </a:lnTo>
                  <a:lnTo>
                    <a:pt x="294309" y="184353"/>
                  </a:lnTo>
                  <a:lnTo>
                    <a:pt x="299872" y="181394"/>
                  </a:lnTo>
                  <a:lnTo>
                    <a:pt x="304800" y="178295"/>
                  </a:lnTo>
                  <a:lnTo>
                    <a:pt x="304800" y="164452"/>
                  </a:lnTo>
                  <a:close/>
                </a:path>
                <a:path w="870584" h="213359">
                  <a:moveTo>
                    <a:pt x="333756" y="25895"/>
                  </a:moveTo>
                  <a:lnTo>
                    <a:pt x="332867" y="0"/>
                  </a:lnTo>
                  <a:lnTo>
                    <a:pt x="3048" y="0"/>
                  </a:lnTo>
                  <a:lnTo>
                    <a:pt x="3048" y="25895"/>
                  </a:lnTo>
                  <a:lnTo>
                    <a:pt x="333756" y="25895"/>
                  </a:lnTo>
                  <a:close/>
                </a:path>
                <a:path w="870584" h="213359">
                  <a:moveTo>
                    <a:pt x="374904" y="161531"/>
                  </a:moveTo>
                  <a:lnTo>
                    <a:pt x="360680" y="138468"/>
                  </a:lnTo>
                  <a:lnTo>
                    <a:pt x="360680" y="150101"/>
                  </a:lnTo>
                  <a:lnTo>
                    <a:pt x="360667" y="171831"/>
                  </a:lnTo>
                  <a:lnTo>
                    <a:pt x="357124" y="179565"/>
                  </a:lnTo>
                  <a:lnTo>
                    <a:pt x="345821" y="179565"/>
                  </a:lnTo>
                  <a:lnTo>
                    <a:pt x="342900" y="176898"/>
                  </a:lnTo>
                  <a:lnTo>
                    <a:pt x="341122" y="174485"/>
                  </a:lnTo>
                  <a:lnTo>
                    <a:pt x="341122" y="140195"/>
                  </a:lnTo>
                  <a:lnTo>
                    <a:pt x="349631" y="140195"/>
                  </a:lnTo>
                  <a:lnTo>
                    <a:pt x="357124" y="142608"/>
                  </a:lnTo>
                  <a:lnTo>
                    <a:pt x="360680" y="150101"/>
                  </a:lnTo>
                  <a:lnTo>
                    <a:pt x="360680" y="138468"/>
                  </a:lnTo>
                  <a:lnTo>
                    <a:pt x="357124" y="137528"/>
                  </a:lnTo>
                  <a:lnTo>
                    <a:pt x="357124" y="136258"/>
                  </a:lnTo>
                  <a:lnTo>
                    <a:pt x="359549" y="135115"/>
                  </a:lnTo>
                  <a:lnTo>
                    <a:pt x="363029" y="133477"/>
                  </a:lnTo>
                  <a:lnTo>
                    <a:pt x="367741" y="128854"/>
                  </a:lnTo>
                  <a:lnTo>
                    <a:pt x="370852" y="122529"/>
                  </a:lnTo>
                  <a:lnTo>
                    <a:pt x="371983" y="114668"/>
                  </a:lnTo>
                  <a:lnTo>
                    <a:pt x="370319" y="104800"/>
                  </a:lnTo>
                  <a:lnTo>
                    <a:pt x="366560" y="99301"/>
                  </a:lnTo>
                  <a:lnTo>
                    <a:pt x="365709" y="98056"/>
                  </a:lnTo>
                  <a:lnTo>
                    <a:pt x="358635" y="94195"/>
                  </a:lnTo>
                  <a:lnTo>
                    <a:pt x="357124" y="93992"/>
                  </a:lnTo>
                  <a:lnTo>
                    <a:pt x="357124" y="107048"/>
                  </a:lnTo>
                  <a:lnTo>
                    <a:pt x="357124" y="124828"/>
                  </a:lnTo>
                  <a:lnTo>
                    <a:pt x="355092" y="132321"/>
                  </a:lnTo>
                  <a:lnTo>
                    <a:pt x="349631" y="133845"/>
                  </a:lnTo>
                  <a:lnTo>
                    <a:pt x="348488" y="133845"/>
                  </a:lnTo>
                  <a:lnTo>
                    <a:pt x="347599" y="135115"/>
                  </a:lnTo>
                  <a:lnTo>
                    <a:pt x="341122" y="135115"/>
                  </a:lnTo>
                  <a:lnTo>
                    <a:pt x="341122" y="99301"/>
                  </a:lnTo>
                  <a:lnTo>
                    <a:pt x="346710" y="99301"/>
                  </a:lnTo>
                  <a:lnTo>
                    <a:pt x="349631" y="100825"/>
                  </a:lnTo>
                  <a:lnTo>
                    <a:pt x="354203" y="101968"/>
                  </a:lnTo>
                  <a:lnTo>
                    <a:pt x="357124" y="107048"/>
                  </a:lnTo>
                  <a:lnTo>
                    <a:pt x="357124" y="93992"/>
                  </a:lnTo>
                  <a:lnTo>
                    <a:pt x="349631" y="92951"/>
                  </a:lnTo>
                  <a:lnTo>
                    <a:pt x="318516" y="92951"/>
                  </a:lnTo>
                  <a:lnTo>
                    <a:pt x="318554" y="98056"/>
                  </a:lnTo>
                  <a:lnTo>
                    <a:pt x="326898" y="100825"/>
                  </a:lnTo>
                  <a:lnTo>
                    <a:pt x="326898" y="178041"/>
                  </a:lnTo>
                  <a:lnTo>
                    <a:pt x="318516" y="180835"/>
                  </a:lnTo>
                  <a:lnTo>
                    <a:pt x="318516" y="185915"/>
                  </a:lnTo>
                  <a:lnTo>
                    <a:pt x="351409" y="185915"/>
                  </a:lnTo>
                  <a:lnTo>
                    <a:pt x="360591" y="184277"/>
                  </a:lnTo>
                  <a:lnTo>
                    <a:pt x="367931" y="179565"/>
                  </a:lnTo>
                  <a:lnTo>
                    <a:pt x="368058" y="179489"/>
                  </a:lnTo>
                  <a:lnTo>
                    <a:pt x="373062" y="171818"/>
                  </a:lnTo>
                  <a:lnTo>
                    <a:pt x="374904" y="161531"/>
                  </a:lnTo>
                  <a:close/>
                </a:path>
                <a:path w="870584" h="213359">
                  <a:moveTo>
                    <a:pt x="441960" y="159118"/>
                  </a:moveTo>
                  <a:lnTo>
                    <a:pt x="438277" y="159118"/>
                  </a:lnTo>
                  <a:lnTo>
                    <a:pt x="433705" y="176898"/>
                  </a:lnTo>
                  <a:lnTo>
                    <a:pt x="412242" y="176898"/>
                  </a:lnTo>
                  <a:lnTo>
                    <a:pt x="412242" y="140195"/>
                  </a:lnTo>
                  <a:lnTo>
                    <a:pt x="424307" y="140195"/>
                  </a:lnTo>
                  <a:lnTo>
                    <a:pt x="427101" y="152768"/>
                  </a:lnTo>
                  <a:lnTo>
                    <a:pt x="430784" y="152768"/>
                  </a:lnTo>
                  <a:lnTo>
                    <a:pt x="429895" y="147688"/>
                  </a:lnTo>
                  <a:lnTo>
                    <a:pt x="429895" y="126098"/>
                  </a:lnTo>
                  <a:lnTo>
                    <a:pt x="430784" y="120891"/>
                  </a:lnTo>
                  <a:lnTo>
                    <a:pt x="427101" y="120891"/>
                  </a:lnTo>
                  <a:lnTo>
                    <a:pt x="424307" y="133845"/>
                  </a:lnTo>
                  <a:lnTo>
                    <a:pt x="412242" y="133845"/>
                  </a:lnTo>
                  <a:lnTo>
                    <a:pt x="412242" y="101968"/>
                  </a:lnTo>
                  <a:lnTo>
                    <a:pt x="432562" y="101968"/>
                  </a:lnTo>
                  <a:lnTo>
                    <a:pt x="435356" y="117335"/>
                  </a:lnTo>
                  <a:lnTo>
                    <a:pt x="439166" y="117335"/>
                  </a:lnTo>
                  <a:lnTo>
                    <a:pt x="438277" y="92951"/>
                  </a:lnTo>
                  <a:lnTo>
                    <a:pt x="390144" y="92951"/>
                  </a:lnTo>
                  <a:lnTo>
                    <a:pt x="390144" y="98031"/>
                  </a:lnTo>
                  <a:lnTo>
                    <a:pt x="398399" y="100825"/>
                  </a:lnTo>
                  <a:lnTo>
                    <a:pt x="398399" y="178041"/>
                  </a:lnTo>
                  <a:lnTo>
                    <a:pt x="390144" y="180835"/>
                  </a:lnTo>
                  <a:lnTo>
                    <a:pt x="390144" y="185915"/>
                  </a:lnTo>
                  <a:lnTo>
                    <a:pt x="439166" y="185915"/>
                  </a:lnTo>
                  <a:lnTo>
                    <a:pt x="441960" y="159118"/>
                  </a:lnTo>
                  <a:close/>
                </a:path>
                <a:path w="870584" h="213359">
                  <a:moveTo>
                    <a:pt x="565404" y="178549"/>
                  </a:moveTo>
                  <a:lnTo>
                    <a:pt x="554228" y="178549"/>
                  </a:lnTo>
                  <a:lnTo>
                    <a:pt x="554228" y="100825"/>
                  </a:lnTo>
                  <a:lnTo>
                    <a:pt x="564261" y="98031"/>
                  </a:lnTo>
                  <a:lnTo>
                    <a:pt x="564261" y="92951"/>
                  </a:lnTo>
                  <a:lnTo>
                    <a:pt x="531114" y="92951"/>
                  </a:lnTo>
                  <a:lnTo>
                    <a:pt x="531114" y="98031"/>
                  </a:lnTo>
                  <a:lnTo>
                    <a:pt x="540258" y="100825"/>
                  </a:lnTo>
                  <a:lnTo>
                    <a:pt x="540258" y="178549"/>
                  </a:lnTo>
                  <a:lnTo>
                    <a:pt x="517271" y="178549"/>
                  </a:lnTo>
                  <a:lnTo>
                    <a:pt x="517271" y="100825"/>
                  </a:lnTo>
                  <a:lnTo>
                    <a:pt x="526542" y="98031"/>
                  </a:lnTo>
                  <a:lnTo>
                    <a:pt x="526542" y="92951"/>
                  </a:lnTo>
                  <a:lnTo>
                    <a:pt x="494157" y="92951"/>
                  </a:lnTo>
                  <a:lnTo>
                    <a:pt x="494157" y="98031"/>
                  </a:lnTo>
                  <a:lnTo>
                    <a:pt x="503301" y="100825"/>
                  </a:lnTo>
                  <a:lnTo>
                    <a:pt x="503301" y="178549"/>
                  </a:lnTo>
                  <a:lnTo>
                    <a:pt x="480314" y="178549"/>
                  </a:lnTo>
                  <a:lnTo>
                    <a:pt x="480314" y="100825"/>
                  </a:lnTo>
                  <a:lnTo>
                    <a:pt x="489585" y="98031"/>
                  </a:lnTo>
                  <a:lnTo>
                    <a:pt x="489585" y="92951"/>
                  </a:lnTo>
                  <a:lnTo>
                    <a:pt x="457200" y="92951"/>
                  </a:lnTo>
                  <a:lnTo>
                    <a:pt x="457200" y="98031"/>
                  </a:lnTo>
                  <a:lnTo>
                    <a:pt x="466344" y="100825"/>
                  </a:lnTo>
                  <a:lnTo>
                    <a:pt x="466344" y="178549"/>
                  </a:lnTo>
                  <a:lnTo>
                    <a:pt x="457200" y="181343"/>
                  </a:lnTo>
                  <a:lnTo>
                    <a:pt x="457200" y="186423"/>
                  </a:lnTo>
                  <a:lnTo>
                    <a:pt x="557149" y="186423"/>
                  </a:lnTo>
                  <a:lnTo>
                    <a:pt x="557149" y="213347"/>
                  </a:lnTo>
                  <a:lnTo>
                    <a:pt x="560832" y="213347"/>
                  </a:lnTo>
                  <a:lnTo>
                    <a:pt x="565404" y="178549"/>
                  </a:lnTo>
                  <a:close/>
                </a:path>
                <a:path w="870584" h="213359">
                  <a:moveTo>
                    <a:pt x="627888" y="159118"/>
                  </a:moveTo>
                  <a:lnTo>
                    <a:pt x="625094" y="159118"/>
                  </a:lnTo>
                  <a:lnTo>
                    <a:pt x="619633" y="176898"/>
                  </a:lnTo>
                  <a:lnTo>
                    <a:pt x="598424" y="176898"/>
                  </a:lnTo>
                  <a:lnTo>
                    <a:pt x="598424" y="140195"/>
                  </a:lnTo>
                  <a:lnTo>
                    <a:pt x="610362" y="140195"/>
                  </a:lnTo>
                  <a:lnTo>
                    <a:pt x="613283" y="152768"/>
                  </a:lnTo>
                  <a:lnTo>
                    <a:pt x="616712" y="152768"/>
                  </a:lnTo>
                  <a:lnTo>
                    <a:pt x="616712" y="147688"/>
                  </a:lnTo>
                  <a:lnTo>
                    <a:pt x="615823" y="142608"/>
                  </a:lnTo>
                  <a:lnTo>
                    <a:pt x="615823" y="131178"/>
                  </a:lnTo>
                  <a:lnTo>
                    <a:pt x="616712" y="126098"/>
                  </a:lnTo>
                  <a:lnTo>
                    <a:pt x="616712" y="120891"/>
                  </a:lnTo>
                  <a:lnTo>
                    <a:pt x="614172" y="120891"/>
                  </a:lnTo>
                  <a:lnTo>
                    <a:pt x="610362" y="133845"/>
                  </a:lnTo>
                  <a:lnTo>
                    <a:pt x="598424" y="133845"/>
                  </a:lnTo>
                  <a:lnTo>
                    <a:pt x="598424" y="101968"/>
                  </a:lnTo>
                  <a:lnTo>
                    <a:pt x="618744" y="101968"/>
                  </a:lnTo>
                  <a:lnTo>
                    <a:pt x="621538" y="117335"/>
                  </a:lnTo>
                  <a:lnTo>
                    <a:pt x="625094" y="117335"/>
                  </a:lnTo>
                  <a:lnTo>
                    <a:pt x="624205" y="92951"/>
                  </a:lnTo>
                  <a:lnTo>
                    <a:pt x="576072" y="92951"/>
                  </a:lnTo>
                  <a:lnTo>
                    <a:pt x="576072" y="98031"/>
                  </a:lnTo>
                  <a:lnTo>
                    <a:pt x="584327" y="100825"/>
                  </a:lnTo>
                  <a:lnTo>
                    <a:pt x="584327" y="178041"/>
                  </a:lnTo>
                  <a:lnTo>
                    <a:pt x="576072" y="180835"/>
                  </a:lnTo>
                  <a:lnTo>
                    <a:pt x="576072" y="185915"/>
                  </a:lnTo>
                  <a:lnTo>
                    <a:pt x="626110" y="185915"/>
                  </a:lnTo>
                  <a:lnTo>
                    <a:pt x="627888" y="159118"/>
                  </a:lnTo>
                  <a:close/>
                </a:path>
                <a:path w="870584" h="213359">
                  <a:moveTo>
                    <a:pt x="717804" y="92951"/>
                  </a:moveTo>
                  <a:lnTo>
                    <a:pt x="684657" y="92951"/>
                  </a:lnTo>
                  <a:lnTo>
                    <a:pt x="684657" y="98031"/>
                  </a:lnTo>
                  <a:lnTo>
                    <a:pt x="694690" y="100825"/>
                  </a:lnTo>
                  <a:lnTo>
                    <a:pt x="694690" y="133845"/>
                  </a:lnTo>
                  <a:lnTo>
                    <a:pt x="666115" y="133845"/>
                  </a:lnTo>
                  <a:lnTo>
                    <a:pt x="666115" y="100825"/>
                  </a:lnTo>
                  <a:lnTo>
                    <a:pt x="676275" y="98031"/>
                  </a:lnTo>
                  <a:lnTo>
                    <a:pt x="676275" y="92951"/>
                  </a:lnTo>
                  <a:lnTo>
                    <a:pt x="643128" y="92951"/>
                  </a:lnTo>
                  <a:lnTo>
                    <a:pt x="643128" y="98031"/>
                  </a:lnTo>
                  <a:lnTo>
                    <a:pt x="652272" y="100825"/>
                  </a:lnTo>
                  <a:lnTo>
                    <a:pt x="652272" y="178041"/>
                  </a:lnTo>
                  <a:lnTo>
                    <a:pt x="643128" y="180835"/>
                  </a:lnTo>
                  <a:lnTo>
                    <a:pt x="643128" y="185915"/>
                  </a:lnTo>
                  <a:lnTo>
                    <a:pt x="676275" y="185915"/>
                  </a:lnTo>
                  <a:lnTo>
                    <a:pt x="676275" y="180835"/>
                  </a:lnTo>
                  <a:lnTo>
                    <a:pt x="666115" y="178041"/>
                  </a:lnTo>
                  <a:lnTo>
                    <a:pt x="666115" y="141338"/>
                  </a:lnTo>
                  <a:lnTo>
                    <a:pt x="694690" y="141338"/>
                  </a:lnTo>
                  <a:lnTo>
                    <a:pt x="694690" y="178041"/>
                  </a:lnTo>
                  <a:lnTo>
                    <a:pt x="684657" y="180835"/>
                  </a:lnTo>
                  <a:lnTo>
                    <a:pt x="684657" y="185915"/>
                  </a:lnTo>
                  <a:lnTo>
                    <a:pt x="717804" y="185915"/>
                  </a:lnTo>
                  <a:lnTo>
                    <a:pt x="717804" y="180835"/>
                  </a:lnTo>
                  <a:lnTo>
                    <a:pt x="708660" y="178041"/>
                  </a:lnTo>
                  <a:lnTo>
                    <a:pt x="708660" y="100825"/>
                  </a:lnTo>
                  <a:lnTo>
                    <a:pt x="717804" y="98031"/>
                  </a:lnTo>
                  <a:lnTo>
                    <a:pt x="717804" y="92951"/>
                  </a:lnTo>
                  <a:close/>
                </a:path>
                <a:path w="870584" h="213359">
                  <a:moveTo>
                    <a:pt x="804672" y="92951"/>
                  </a:moveTo>
                  <a:lnTo>
                    <a:pt x="771525" y="92951"/>
                  </a:lnTo>
                  <a:lnTo>
                    <a:pt x="771525" y="98031"/>
                  </a:lnTo>
                  <a:lnTo>
                    <a:pt x="781685" y="100825"/>
                  </a:lnTo>
                  <a:lnTo>
                    <a:pt x="781685" y="101968"/>
                  </a:lnTo>
                  <a:lnTo>
                    <a:pt x="753110" y="164198"/>
                  </a:lnTo>
                  <a:lnTo>
                    <a:pt x="753110" y="100825"/>
                  </a:lnTo>
                  <a:lnTo>
                    <a:pt x="763143" y="98031"/>
                  </a:lnTo>
                  <a:lnTo>
                    <a:pt x="763143" y="92951"/>
                  </a:lnTo>
                  <a:lnTo>
                    <a:pt x="729996" y="92951"/>
                  </a:lnTo>
                  <a:lnTo>
                    <a:pt x="729996" y="98031"/>
                  </a:lnTo>
                  <a:lnTo>
                    <a:pt x="739140" y="100825"/>
                  </a:lnTo>
                  <a:lnTo>
                    <a:pt x="739140" y="178041"/>
                  </a:lnTo>
                  <a:lnTo>
                    <a:pt x="729996" y="180835"/>
                  </a:lnTo>
                  <a:lnTo>
                    <a:pt x="729996" y="185915"/>
                  </a:lnTo>
                  <a:lnTo>
                    <a:pt x="763143" y="185915"/>
                  </a:lnTo>
                  <a:lnTo>
                    <a:pt x="763143" y="180835"/>
                  </a:lnTo>
                  <a:lnTo>
                    <a:pt x="753110" y="178041"/>
                  </a:lnTo>
                  <a:lnTo>
                    <a:pt x="753110" y="176898"/>
                  </a:lnTo>
                  <a:lnTo>
                    <a:pt x="781685" y="114668"/>
                  </a:lnTo>
                  <a:lnTo>
                    <a:pt x="781685" y="178041"/>
                  </a:lnTo>
                  <a:lnTo>
                    <a:pt x="771525" y="180835"/>
                  </a:lnTo>
                  <a:lnTo>
                    <a:pt x="771525" y="185915"/>
                  </a:lnTo>
                  <a:lnTo>
                    <a:pt x="804672" y="185915"/>
                  </a:lnTo>
                  <a:lnTo>
                    <a:pt x="804672" y="180835"/>
                  </a:lnTo>
                  <a:lnTo>
                    <a:pt x="795528" y="178041"/>
                  </a:lnTo>
                  <a:lnTo>
                    <a:pt x="795528" y="100825"/>
                  </a:lnTo>
                  <a:lnTo>
                    <a:pt x="804672" y="98031"/>
                  </a:lnTo>
                  <a:lnTo>
                    <a:pt x="804672" y="92951"/>
                  </a:lnTo>
                  <a:close/>
                </a:path>
                <a:path w="870584" h="213359">
                  <a:moveTo>
                    <a:pt x="865632" y="0"/>
                  </a:moveTo>
                  <a:lnTo>
                    <a:pt x="536956" y="0"/>
                  </a:lnTo>
                  <a:lnTo>
                    <a:pt x="534924" y="25895"/>
                  </a:lnTo>
                  <a:lnTo>
                    <a:pt x="865632" y="25895"/>
                  </a:lnTo>
                  <a:lnTo>
                    <a:pt x="865632" y="0"/>
                  </a:lnTo>
                  <a:close/>
                </a:path>
                <a:path w="870584" h="213359">
                  <a:moveTo>
                    <a:pt x="870204" y="159118"/>
                  </a:moveTo>
                  <a:lnTo>
                    <a:pt x="866648" y="159118"/>
                  </a:lnTo>
                  <a:lnTo>
                    <a:pt x="860933" y="176898"/>
                  </a:lnTo>
                  <a:lnTo>
                    <a:pt x="840359" y="176898"/>
                  </a:lnTo>
                  <a:lnTo>
                    <a:pt x="840359" y="140195"/>
                  </a:lnTo>
                  <a:lnTo>
                    <a:pt x="852551" y="140195"/>
                  </a:lnTo>
                  <a:lnTo>
                    <a:pt x="855345" y="152768"/>
                  </a:lnTo>
                  <a:lnTo>
                    <a:pt x="858266" y="152768"/>
                  </a:lnTo>
                  <a:lnTo>
                    <a:pt x="858266" y="120891"/>
                  </a:lnTo>
                  <a:lnTo>
                    <a:pt x="855345" y="120891"/>
                  </a:lnTo>
                  <a:lnTo>
                    <a:pt x="852551" y="133845"/>
                  </a:lnTo>
                  <a:lnTo>
                    <a:pt x="840359" y="133845"/>
                  </a:lnTo>
                  <a:lnTo>
                    <a:pt x="840359" y="101968"/>
                  </a:lnTo>
                  <a:lnTo>
                    <a:pt x="860044" y="101968"/>
                  </a:lnTo>
                  <a:lnTo>
                    <a:pt x="863727" y="117335"/>
                  </a:lnTo>
                  <a:lnTo>
                    <a:pt x="866648" y="117335"/>
                  </a:lnTo>
                  <a:lnTo>
                    <a:pt x="866648" y="92951"/>
                  </a:lnTo>
                  <a:lnTo>
                    <a:pt x="816864" y="92951"/>
                  </a:lnTo>
                  <a:lnTo>
                    <a:pt x="816864" y="98031"/>
                  </a:lnTo>
                  <a:lnTo>
                    <a:pt x="826389" y="100825"/>
                  </a:lnTo>
                  <a:lnTo>
                    <a:pt x="826389" y="178041"/>
                  </a:lnTo>
                  <a:lnTo>
                    <a:pt x="816864" y="180835"/>
                  </a:lnTo>
                  <a:lnTo>
                    <a:pt x="816864" y="185915"/>
                  </a:lnTo>
                  <a:lnTo>
                    <a:pt x="867537" y="185915"/>
                  </a:lnTo>
                  <a:lnTo>
                    <a:pt x="870204" y="159118"/>
                  </a:lnTo>
                  <a:close/>
                </a:path>
              </a:pathLst>
            </a:custGeom>
            <a:solidFill>
              <a:srgbClr val="2946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304276" y="53339"/>
              <a:ext cx="138683" cy="233171"/>
            </a:xfrm>
            <a:prstGeom prst="rect">
              <a:avLst/>
            </a:prstGeom>
          </p:spPr>
        </p:pic>
      </p:grpSp>
      <p:pic>
        <p:nvPicPr>
          <p:cNvPr id="27" name="object 27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0" y="6787894"/>
            <a:ext cx="12120880" cy="70104"/>
          </a:xfrm>
          <a:prstGeom prst="rect">
            <a:avLst/>
          </a:prstGeom>
        </p:spPr>
      </p:pic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239911" y="160402"/>
            <a:ext cx="8429413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solidFill>
                  <a:srgbClr val="2E5496"/>
                </a:solidFill>
                <a:latin typeface="Arial"/>
                <a:cs typeface="Arial"/>
              </a:rPr>
              <a:t>КРЕАТИВНОЕ</a:t>
            </a:r>
            <a:r>
              <a:rPr sz="2000" b="1" spc="-15" dirty="0">
                <a:solidFill>
                  <a:srgbClr val="2E5496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2E5496"/>
                </a:solidFill>
                <a:latin typeface="Arial"/>
                <a:cs typeface="Arial"/>
              </a:rPr>
              <a:t>МЫШЛЕНИЕ.</a:t>
            </a:r>
            <a:r>
              <a:rPr sz="2000" b="1" spc="-35" dirty="0">
                <a:solidFill>
                  <a:srgbClr val="2E5496"/>
                </a:solidFill>
                <a:latin typeface="Arial"/>
                <a:cs typeface="Arial"/>
              </a:rPr>
              <a:t> </a:t>
            </a:r>
            <a:r>
              <a:rPr sz="2000" b="1" spc="5" dirty="0">
                <a:solidFill>
                  <a:srgbClr val="2E5496"/>
                </a:solidFill>
                <a:latin typeface="Arial"/>
                <a:cs typeface="Arial"/>
              </a:rPr>
              <a:t>ЗАДАНИЕ.</a:t>
            </a:r>
            <a:r>
              <a:rPr sz="2000" b="1" spc="-10" dirty="0">
                <a:solidFill>
                  <a:srgbClr val="2E5496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0000"/>
                </a:solidFill>
                <a:latin typeface="Arial"/>
                <a:cs typeface="Arial"/>
              </a:rPr>
              <a:t>4</a:t>
            </a:r>
            <a:r>
              <a:rPr sz="2000" b="1" spc="-2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0000"/>
                </a:solidFill>
                <a:latin typeface="Arial"/>
                <a:cs typeface="Arial"/>
              </a:rPr>
              <a:t>МИНУТЫ</a:t>
            </a:r>
            <a:endParaRPr sz="20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82448" y="798577"/>
            <a:ext cx="9171093" cy="1746885"/>
          </a:xfrm>
          <a:custGeom>
            <a:avLst/>
            <a:gdLst/>
            <a:ahLst/>
            <a:cxnLst/>
            <a:rect l="l" t="t" r="r" b="b"/>
            <a:pathLst>
              <a:path w="6878320" h="1746885">
                <a:moveTo>
                  <a:pt x="6877811" y="0"/>
                </a:moveTo>
                <a:lnTo>
                  <a:pt x="0" y="0"/>
                </a:lnTo>
                <a:lnTo>
                  <a:pt x="0" y="1746503"/>
                </a:lnTo>
                <a:lnTo>
                  <a:pt x="6877811" y="1746503"/>
                </a:lnTo>
                <a:lnTo>
                  <a:pt x="6877811" y="0"/>
                </a:lnTo>
                <a:close/>
              </a:path>
            </a:pathLst>
          </a:custGeom>
          <a:solidFill>
            <a:srgbClr val="D6E6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387434" y="803529"/>
            <a:ext cx="8618220" cy="1678305"/>
          </a:xfrm>
          <a:prstGeom prst="rect">
            <a:avLst/>
          </a:prstGeom>
        </p:spPr>
        <p:txBody>
          <a:bodyPr vert="horz" wrap="square" lIns="0" tIns="3238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4"/>
              </a:spcBef>
            </a:pPr>
            <a:r>
              <a:rPr sz="1800" b="1" i="1" spc="-5" dirty="0">
                <a:solidFill>
                  <a:srgbClr val="2E5496"/>
                </a:solidFill>
                <a:latin typeface="Calibri"/>
                <a:cs typeface="Calibri"/>
              </a:rPr>
              <a:t>Задание</a:t>
            </a:r>
            <a:r>
              <a:rPr sz="1800" b="1" i="1" spc="-3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i="1" dirty="0">
                <a:solidFill>
                  <a:srgbClr val="2E5496"/>
                </a:solidFill>
                <a:latin typeface="Calibri"/>
                <a:cs typeface="Calibri"/>
              </a:rPr>
              <a:t>1/4.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1800" b="1" i="1" spc="-5" dirty="0">
                <a:solidFill>
                  <a:srgbClr val="2E5496"/>
                </a:solidFill>
                <a:latin typeface="Calibri"/>
                <a:cs typeface="Calibri"/>
              </a:rPr>
              <a:t>Рассмотрите</a:t>
            </a:r>
            <a:r>
              <a:rPr sz="1800" b="1" i="1" spc="-2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i="1" spc="-5" dirty="0">
                <a:solidFill>
                  <a:srgbClr val="2E5496"/>
                </a:solidFill>
                <a:latin typeface="Calibri"/>
                <a:cs typeface="Calibri"/>
              </a:rPr>
              <a:t>картинку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55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Вы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играете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в </a:t>
            </a:r>
            <a:r>
              <a:rPr sz="1800" b="1" spc="-20" dirty="0">
                <a:solidFill>
                  <a:srgbClr val="2E5496"/>
                </a:solidFill>
                <a:latin typeface="Calibri"/>
                <a:cs typeface="Calibri"/>
              </a:rPr>
              <a:t>игру,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в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которой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нужно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покрутить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и бросить кубики. </a:t>
            </a:r>
            <a:r>
              <a:rPr sz="1800" b="1" spc="-39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Выпавшее изображение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должно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послужить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вам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источником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 вдохновения</a:t>
            </a:r>
            <a:r>
              <a:rPr sz="1800" b="1" spc="-4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для</a:t>
            </a:r>
            <a:r>
              <a:rPr sz="1800" b="1" spc="1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сочинения</a:t>
            </a:r>
            <a:r>
              <a:rPr sz="1800" b="1" spc="-3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истории.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2917952" y="4544567"/>
            <a:ext cx="9274387" cy="2024380"/>
          </a:xfrm>
          <a:custGeom>
            <a:avLst/>
            <a:gdLst/>
            <a:ahLst/>
            <a:cxnLst/>
            <a:rect l="l" t="t" r="r" b="b"/>
            <a:pathLst>
              <a:path w="6955790" h="2024379">
                <a:moveTo>
                  <a:pt x="6955536" y="0"/>
                </a:moveTo>
                <a:lnTo>
                  <a:pt x="0" y="0"/>
                </a:lnTo>
                <a:lnTo>
                  <a:pt x="0" y="2023872"/>
                </a:lnTo>
                <a:lnTo>
                  <a:pt x="6955536" y="2023872"/>
                </a:lnTo>
                <a:lnTo>
                  <a:pt x="6955536" y="0"/>
                </a:lnTo>
                <a:close/>
              </a:path>
            </a:pathLst>
          </a:custGeom>
          <a:solidFill>
            <a:srgbClr val="D6E6F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2" name="object 32"/>
          <p:cNvGrpSpPr/>
          <p:nvPr/>
        </p:nvGrpSpPr>
        <p:grpSpPr>
          <a:xfrm>
            <a:off x="588" y="2452082"/>
            <a:ext cx="8042487" cy="2558415"/>
            <a:chOff x="441" y="2452081"/>
            <a:chExt cx="6031865" cy="2558415"/>
          </a:xfrm>
        </p:grpSpPr>
        <p:pic>
          <p:nvPicPr>
            <p:cNvPr id="33" name="object 3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046219" y="2452081"/>
              <a:ext cx="1985808" cy="1940086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45122" y="4084002"/>
              <a:ext cx="824204" cy="926338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41" y="4057548"/>
              <a:ext cx="392480" cy="406844"/>
            </a:xfrm>
            <a:prstGeom prst="rect">
              <a:avLst/>
            </a:prstGeom>
          </p:spPr>
        </p:pic>
      </p:grpSp>
      <p:sp>
        <p:nvSpPr>
          <p:cNvPr id="36" name="object 36"/>
          <p:cNvSpPr txBox="1"/>
          <p:nvPr/>
        </p:nvSpPr>
        <p:spPr>
          <a:xfrm>
            <a:off x="3023276" y="4473067"/>
            <a:ext cx="9068645" cy="2143792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5"/>
              </a:spcBef>
            </a:pP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Для «разогрева»</a:t>
            </a:r>
            <a:r>
              <a:rPr sz="1800" b="1" spc="-4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у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вас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20" dirty="0">
                <a:solidFill>
                  <a:srgbClr val="2E5496"/>
                </a:solidFill>
                <a:latin typeface="Calibri"/>
                <a:cs typeface="Calibri"/>
              </a:rPr>
              <a:t>только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два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кубика.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55"/>
              </a:spcBef>
            </a:pP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У вас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есть</a:t>
            </a:r>
            <a:r>
              <a:rPr sz="1800" b="1" spc="-1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4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минуты,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чтобы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записать</a:t>
            </a:r>
            <a:r>
              <a:rPr sz="1800" b="1" spc="-2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как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можно больше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разных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коротких</a:t>
            </a:r>
            <a:r>
              <a:rPr sz="1800" b="1" spc="-2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историй,</a:t>
            </a:r>
            <a:r>
              <a:rPr sz="1800" b="1" spc="-3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связывающих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 между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собой</a:t>
            </a:r>
            <a:r>
              <a:rPr sz="1800" b="1" spc="-1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два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изображения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справа.</a:t>
            </a:r>
            <a:r>
              <a:rPr sz="1800" b="1" spc="-2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Постарайтесь</a:t>
            </a:r>
            <a:r>
              <a:rPr sz="1800" b="1" spc="-4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записать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по меньшей мере</a:t>
            </a:r>
            <a:r>
              <a:rPr sz="1800" b="1" spc="-3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3</a:t>
            </a:r>
            <a:r>
              <a:rPr sz="1800" b="1" spc="1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разные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истории.</a:t>
            </a:r>
            <a:endParaRPr sz="1800">
              <a:latin typeface="Calibri"/>
              <a:cs typeface="Calibri"/>
            </a:endParaRPr>
          </a:p>
          <a:p>
            <a:pPr marL="12700" marR="497840">
              <a:lnSpc>
                <a:spcPct val="106700"/>
              </a:lnSpc>
              <a:spcBef>
                <a:spcPts val="610"/>
              </a:spcBef>
            </a:pP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Например: «</a:t>
            </a:r>
            <a:r>
              <a:rPr sz="1800" b="1" i="1" dirty="0">
                <a:solidFill>
                  <a:srgbClr val="2E5496"/>
                </a:solidFill>
                <a:latin typeface="Calibri"/>
                <a:cs typeface="Calibri"/>
              </a:rPr>
              <a:t>Лучник выпустил </a:t>
            </a:r>
            <a:r>
              <a:rPr sz="1800" b="1" i="1" spc="-5" dirty="0">
                <a:solidFill>
                  <a:srgbClr val="2E5496"/>
                </a:solidFill>
                <a:latin typeface="Calibri"/>
                <a:cs typeface="Calibri"/>
              </a:rPr>
              <a:t>стрелу </a:t>
            </a:r>
            <a:r>
              <a:rPr sz="1800" b="1" i="1" dirty="0">
                <a:solidFill>
                  <a:srgbClr val="2E5496"/>
                </a:solidFill>
                <a:latin typeface="Calibri"/>
                <a:cs typeface="Calibri"/>
              </a:rPr>
              <a:t>с </a:t>
            </a:r>
            <a:r>
              <a:rPr sz="1800" b="1" i="1" spc="-10" dirty="0">
                <a:solidFill>
                  <a:srgbClr val="2E5496"/>
                </a:solidFill>
                <a:latin typeface="Calibri"/>
                <a:cs typeface="Calibri"/>
              </a:rPr>
              <a:t>такой </a:t>
            </a:r>
            <a:r>
              <a:rPr sz="1800" b="1" i="1" dirty="0">
                <a:solidFill>
                  <a:srgbClr val="2E5496"/>
                </a:solidFill>
                <a:latin typeface="Calibri"/>
                <a:cs typeface="Calibri"/>
              </a:rPr>
              <a:t>силой, </a:t>
            </a:r>
            <a:r>
              <a:rPr sz="1800" b="1" i="1" spc="-5" dirty="0">
                <a:solidFill>
                  <a:srgbClr val="2E5496"/>
                </a:solidFill>
                <a:latin typeface="Calibri"/>
                <a:cs typeface="Calibri"/>
              </a:rPr>
              <a:t>что она </a:t>
            </a:r>
            <a:r>
              <a:rPr sz="1800" b="1" i="1" spc="-39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i="1" spc="-5" dirty="0">
                <a:solidFill>
                  <a:srgbClr val="2E5496"/>
                </a:solidFill>
                <a:latin typeface="Calibri"/>
                <a:cs typeface="Calibri"/>
              </a:rPr>
              <a:t>облетела вокруг</a:t>
            </a:r>
            <a:r>
              <a:rPr sz="1800" b="1" i="1" spc="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i="1" dirty="0">
                <a:solidFill>
                  <a:srgbClr val="2E5496"/>
                </a:solidFill>
                <a:latin typeface="Calibri"/>
                <a:cs typeface="Calibri"/>
              </a:rPr>
              <a:t>света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».</a:t>
            </a:r>
            <a:endParaRPr sz="1800">
              <a:latin typeface="Calibri"/>
              <a:cs typeface="Calibri"/>
            </a:endParaRPr>
          </a:p>
          <a:p>
            <a:pPr marR="43815" algn="r">
              <a:lnSpc>
                <a:spcPts val="835"/>
              </a:lnSpc>
            </a:pPr>
            <a:r>
              <a:rPr sz="900" dirty="0">
                <a:solidFill>
                  <a:srgbClr val="888888"/>
                </a:solidFill>
                <a:latin typeface="Calibri"/>
                <a:cs typeface="Calibri"/>
              </a:rPr>
              <a:t>8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11" y="0"/>
            <a:ext cx="12192847" cy="637540"/>
            <a:chOff x="758" y="0"/>
            <a:chExt cx="9144635" cy="6375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79675" y="0"/>
              <a:ext cx="7164324" cy="58216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758" y="532002"/>
              <a:ext cx="9144635" cy="105410"/>
            </a:xfrm>
            <a:custGeom>
              <a:avLst/>
              <a:gdLst/>
              <a:ahLst/>
              <a:cxnLst/>
              <a:rect l="l" t="t" r="r" b="b"/>
              <a:pathLst>
                <a:path w="9144635" h="105409">
                  <a:moveTo>
                    <a:pt x="9091806" y="0"/>
                  </a:moveTo>
                  <a:lnTo>
                    <a:pt x="9071295" y="4143"/>
                  </a:lnTo>
                  <a:lnTo>
                    <a:pt x="9054611" y="15382"/>
                  </a:lnTo>
                  <a:lnTo>
                    <a:pt x="9043353" y="32093"/>
                  </a:lnTo>
                  <a:lnTo>
                    <a:pt x="9042759" y="35043"/>
                  </a:lnTo>
                  <a:lnTo>
                    <a:pt x="9091806" y="35051"/>
                  </a:lnTo>
                  <a:lnTo>
                    <a:pt x="9091679" y="70104"/>
                  </a:lnTo>
                  <a:lnTo>
                    <a:pt x="9042710" y="70104"/>
                  </a:lnTo>
                  <a:lnTo>
                    <a:pt x="9043298" y="73062"/>
                  </a:lnTo>
                  <a:lnTo>
                    <a:pt x="9054547" y="89773"/>
                  </a:lnTo>
                  <a:lnTo>
                    <a:pt x="9071250" y="101030"/>
                  </a:lnTo>
                  <a:lnTo>
                    <a:pt x="9091679" y="105156"/>
                  </a:lnTo>
                  <a:lnTo>
                    <a:pt x="9112165" y="101030"/>
                  </a:lnTo>
                  <a:lnTo>
                    <a:pt x="9128890" y="89773"/>
                  </a:lnTo>
                  <a:lnTo>
                    <a:pt x="9140185" y="73062"/>
                  </a:lnTo>
                  <a:lnTo>
                    <a:pt x="9140791" y="70104"/>
                  </a:lnTo>
                  <a:lnTo>
                    <a:pt x="9091679" y="70104"/>
                  </a:lnTo>
                  <a:lnTo>
                    <a:pt x="9140793" y="70095"/>
                  </a:lnTo>
                  <a:lnTo>
                    <a:pt x="9144384" y="52577"/>
                  </a:lnTo>
                  <a:lnTo>
                    <a:pt x="9140240" y="32146"/>
                  </a:lnTo>
                  <a:lnTo>
                    <a:pt x="9128953" y="15430"/>
                  </a:lnTo>
                  <a:lnTo>
                    <a:pt x="9112237" y="4143"/>
                  </a:lnTo>
                  <a:lnTo>
                    <a:pt x="9091806" y="0"/>
                  </a:lnTo>
                  <a:close/>
                </a:path>
                <a:path w="9144635" h="105409">
                  <a:moveTo>
                    <a:pt x="9042759" y="35043"/>
                  </a:moveTo>
                  <a:lnTo>
                    <a:pt x="9039228" y="52577"/>
                  </a:lnTo>
                  <a:lnTo>
                    <a:pt x="9042708" y="70095"/>
                  </a:lnTo>
                  <a:lnTo>
                    <a:pt x="9091679" y="70104"/>
                  </a:lnTo>
                  <a:lnTo>
                    <a:pt x="9091806" y="35051"/>
                  </a:lnTo>
                  <a:lnTo>
                    <a:pt x="9042759" y="35043"/>
                  </a:lnTo>
                  <a:close/>
                </a:path>
                <a:path w="9144635" h="105409">
                  <a:moveTo>
                    <a:pt x="6" y="33400"/>
                  </a:moveTo>
                  <a:lnTo>
                    <a:pt x="0" y="68452"/>
                  </a:lnTo>
                  <a:lnTo>
                    <a:pt x="9042708" y="70095"/>
                  </a:lnTo>
                  <a:lnTo>
                    <a:pt x="9039228" y="52577"/>
                  </a:lnTo>
                  <a:lnTo>
                    <a:pt x="9042759" y="35043"/>
                  </a:lnTo>
                  <a:lnTo>
                    <a:pt x="6" y="3340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882006" y="5262371"/>
            <a:ext cx="1637453" cy="1228090"/>
            <a:chOff x="661504" y="5262371"/>
            <a:chExt cx="1228090" cy="122809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68994" y="5262371"/>
              <a:ext cx="520323" cy="76809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1504" y="5634545"/>
              <a:ext cx="842149" cy="855357"/>
            </a:xfrm>
            <a:prstGeom prst="rect">
              <a:avLst/>
            </a:prstGeom>
          </p:spPr>
        </p:pic>
      </p:grp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363605" y="2919983"/>
            <a:ext cx="539849" cy="53340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54118" y="4765891"/>
            <a:ext cx="1030121" cy="89446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353041" y="1644396"/>
            <a:ext cx="847343" cy="816863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919128" y="2511069"/>
            <a:ext cx="674233" cy="707618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992951" y="837870"/>
            <a:ext cx="1015389" cy="887209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036505" y="5274564"/>
            <a:ext cx="399605" cy="397764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104297" y="6184391"/>
            <a:ext cx="240631" cy="243840"/>
          </a:xfrm>
          <a:prstGeom prst="rect">
            <a:avLst/>
          </a:prstGeom>
        </p:spPr>
      </p:pic>
      <p:grpSp>
        <p:nvGrpSpPr>
          <p:cNvPr id="15" name="object 15"/>
          <p:cNvGrpSpPr/>
          <p:nvPr/>
        </p:nvGrpSpPr>
        <p:grpSpPr>
          <a:xfrm>
            <a:off x="10693667" y="2679649"/>
            <a:ext cx="797560" cy="822960"/>
            <a:chOff x="8020250" y="2679649"/>
            <a:chExt cx="598170" cy="822960"/>
          </a:xfrm>
        </p:grpSpPr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020250" y="3267456"/>
              <a:ext cx="154004" cy="234696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024622" y="2679649"/>
              <a:ext cx="593509" cy="608507"/>
            </a:xfrm>
            <a:prstGeom prst="rect">
              <a:avLst/>
            </a:prstGeom>
          </p:spPr>
        </p:pic>
      </p:grpSp>
      <p:pic>
        <p:nvPicPr>
          <p:cNvPr id="18" name="object 18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1357883" y="2121664"/>
            <a:ext cx="544252" cy="472082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0386364" y="913383"/>
            <a:ext cx="364133" cy="357124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367436" y="5626137"/>
            <a:ext cx="523307" cy="406844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345439" y="4721353"/>
            <a:ext cx="420623" cy="406907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10387245" y="6594829"/>
            <a:ext cx="1506220" cy="1025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760"/>
              </a:lnSpc>
            </a:pPr>
            <a:r>
              <a:rPr sz="700" spc="-5" dirty="0">
                <a:solidFill>
                  <a:srgbClr val="7E7E7E"/>
                </a:solidFill>
                <a:latin typeface="Times New Roman"/>
                <a:cs typeface="Times New Roman"/>
              </a:rPr>
              <a:t>©</a:t>
            </a:r>
            <a:r>
              <a:rPr sz="700" spc="-10" dirty="0">
                <a:solidFill>
                  <a:srgbClr val="7E7E7E"/>
                </a:solidFill>
                <a:latin typeface="Times New Roman"/>
                <a:cs typeface="Times New Roman"/>
              </a:rPr>
              <a:t> АО</a:t>
            </a:r>
            <a:r>
              <a:rPr sz="700" spc="-5" dirty="0">
                <a:solidFill>
                  <a:srgbClr val="7E7E7E"/>
                </a:solidFill>
                <a:latin typeface="Times New Roman"/>
                <a:cs typeface="Times New Roman"/>
              </a:rPr>
              <a:t> «Издательство</a:t>
            </a:r>
            <a:r>
              <a:rPr sz="700" spc="10" dirty="0">
                <a:solidFill>
                  <a:srgbClr val="7E7E7E"/>
                </a:solidFill>
                <a:latin typeface="Times New Roman"/>
                <a:cs typeface="Times New Roman"/>
              </a:rPr>
              <a:t> </a:t>
            </a:r>
            <a:r>
              <a:rPr sz="700" spc="-10" dirty="0">
                <a:solidFill>
                  <a:srgbClr val="7E7E7E"/>
                </a:solidFill>
                <a:latin typeface="Times New Roman"/>
                <a:cs typeface="Times New Roman"/>
              </a:rPr>
              <a:t>«Просве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1876851" y="6572504"/>
            <a:ext cx="357293" cy="119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solidFill>
                  <a:srgbClr val="7E7E7E"/>
                </a:solidFill>
                <a:latin typeface="Times New Roman"/>
                <a:cs typeface="Times New Roman"/>
              </a:rPr>
              <a:t>щ</a:t>
            </a:r>
            <a:r>
              <a:rPr sz="700" spc="-5" dirty="0">
                <a:solidFill>
                  <a:srgbClr val="7E7E7E"/>
                </a:solidFill>
                <a:latin typeface="Times New Roman"/>
                <a:cs typeface="Times New Roman"/>
              </a:rPr>
              <a:t>е</a:t>
            </a:r>
            <a:r>
              <a:rPr sz="700" spc="-10" dirty="0">
                <a:solidFill>
                  <a:srgbClr val="7E7E7E"/>
                </a:solidFill>
                <a:latin typeface="Times New Roman"/>
                <a:cs typeface="Times New Roman"/>
              </a:rPr>
              <a:t>ние</a:t>
            </a:r>
            <a:endParaRPr sz="700">
              <a:latin typeface="Times New Roman"/>
              <a:cs typeface="Times New Roman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1011" y="0"/>
            <a:ext cx="12192847" cy="637540"/>
            <a:chOff x="758" y="0"/>
            <a:chExt cx="9144635" cy="637540"/>
          </a:xfrm>
        </p:grpSpPr>
        <p:pic>
          <p:nvPicPr>
            <p:cNvPr id="25" name="object 2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79675" y="0"/>
              <a:ext cx="7164324" cy="582167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758" y="532002"/>
              <a:ext cx="9144635" cy="105410"/>
            </a:xfrm>
            <a:custGeom>
              <a:avLst/>
              <a:gdLst/>
              <a:ahLst/>
              <a:cxnLst/>
              <a:rect l="l" t="t" r="r" b="b"/>
              <a:pathLst>
                <a:path w="9144635" h="105409">
                  <a:moveTo>
                    <a:pt x="9091806" y="0"/>
                  </a:moveTo>
                  <a:lnTo>
                    <a:pt x="9071295" y="4143"/>
                  </a:lnTo>
                  <a:lnTo>
                    <a:pt x="9054611" y="15382"/>
                  </a:lnTo>
                  <a:lnTo>
                    <a:pt x="9043353" y="32093"/>
                  </a:lnTo>
                  <a:lnTo>
                    <a:pt x="9042759" y="35043"/>
                  </a:lnTo>
                  <a:lnTo>
                    <a:pt x="9091806" y="35051"/>
                  </a:lnTo>
                  <a:lnTo>
                    <a:pt x="9091679" y="70104"/>
                  </a:lnTo>
                  <a:lnTo>
                    <a:pt x="9042710" y="70104"/>
                  </a:lnTo>
                  <a:lnTo>
                    <a:pt x="9043298" y="73062"/>
                  </a:lnTo>
                  <a:lnTo>
                    <a:pt x="9054547" y="89773"/>
                  </a:lnTo>
                  <a:lnTo>
                    <a:pt x="9071250" y="101030"/>
                  </a:lnTo>
                  <a:lnTo>
                    <a:pt x="9091679" y="105156"/>
                  </a:lnTo>
                  <a:lnTo>
                    <a:pt x="9112165" y="101030"/>
                  </a:lnTo>
                  <a:lnTo>
                    <a:pt x="9128890" y="89773"/>
                  </a:lnTo>
                  <a:lnTo>
                    <a:pt x="9140185" y="73062"/>
                  </a:lnTo>
                  <a:lnTo>
                    <a:pt x="9140791" y="70104"/>
                  </a:lnTo>
                  <a:lnTo>
                    <a:pt x="9091679" y="70104"/>
                  </a:lnTo>
                  <a:lnTo>
                    <a:pt x="9140793" y="70095"/>
                  </a:lnTo>
                  <a:lnTo>
                    <a:pt x="9144384" y="52577"/>
                  </a:lnTo>
                  <a:lnTo>
                    <a:pt x="9140240" y="32146"/>
                  </a:lnTo>
                  <a:lnTo>
                    <a:pt x="9128953" y="15430"/>
                  </a:lnTo>
                  <a:lnTo>
                    <a:pt x="9112237" y="4143"/>
                  </a:lnTo>
                  <a:lnTo>
                    <a:pt x="9091806" y="0"/>
                  </a:lnTo>
                  <a:close/>
                </a:path>
                <a:path w="9144635" h="105409">
                  <a:moveTo>
                    <a:pt x="9042759" y="35043"/>
                  </a:moveTo>
                  <a:lnTo>
                    <a:pt x="9039228" y="52577"/>
                  </a:lnTo>
                  <a:lnTo>
                    <a:pt x="9042708" y="70095"/>
                  </a:lnTo>
                  <a:lnTo>
                    <a:pt x="9091679" y="70104"/>
                  </a:lnTo>
                  <a:lnTo>
                    <a:pt x="9091806" y="35051"/>
                  </a:lnTo>
                  <a:lnTo>
                    <a:pt x="9042759" y="35043"/>
                  </a:lnTo>
                  <a:close/>
                </a:path>
                <a:path w="9144635" h="105409">
                  <a:moveTo>
                    <a:pt x="6" y="33400"/>
                  </a:moveTo>
                  <a:lnTo>
                    <a:pt x="0" y="68452"/>
                  </a:lnTo>
                  <a:lnTo>
                    <a:pt x="9042708" y="70095"/>
                  </a:lnTo>
                  <a:lnTo>
                    <a:pt x="9039228" y="52577"/>
                  </a:lnTo>
                  <a:lnTo>
                    <a:pt x="9042759" y="35043"/>
                  </a:lnTo>
                  <a:lnTo>
                    <a:pt x="6" y="3340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991856" y="240804"/>
              <a:ext cx="870585" cy="213360"/>
            </a:xfrm>
            <a:custGeom>
              <a:avLst/>
              <a:gdLst/>
              <a:ahLst/>
              <a:cxnLst/>
              <a:rect l="l" t="t" r="r" b="b"/>
              <a:pathLst>
                <a:path w="870584" h="213359">
                  <a:moveTo>
                    <a:pt x="74676" y="92951"/>
                  </a:moveTo>
                  <a:lnTo>
                    <a:pt x="0" y="92951"/>
                  </a:lnTo>
                  <a:lnTo>
                    <a:pt x="0" y="98031"/>
                  </a:lnTo>
                  <a:lnTo>
                    <a:pt x="9144" y="100825"/>
                  </a:lnTo>
                  <a:lnTo>
                    <a:pt x="9144" y="178041"/>
                  </a:lnTo>
                  <a:lnTo>
                    <a:pt x="0" y="180835"/>
                  </a:lnTo>
                  <a:lnTo>
                    <a:pt x="0" y="185915"/>
                  </a:lnTo>
                  <a:lnTo>
                    <a:pt x="32258" y="185915"/>
                  </a:lnTo>
                  <a:lnTo>
                    <a:pt x="32258" y="180835"/>
                  </a:lnTo>
                  <a:lnTo>
                    <a:pt x="23114" y="178041"/>
                  </a:lnTo>
                  <a:lnTo>
                    <a:pt x="23114" y="101968"/>
                  </a:lnTo>
                  <a:lnTo>
                    <a:pt x="50673" y="101968"/>
                  </a:lnTo>
                  <a:lnTo>
                    <a:pt x="50673" y="178041"/>
                  </a:lnTo>
                  <a:lnTo>
                    <a:pt x="41529" y="180835"/>
                  </a:lnTo>
                  <a:lnTo>
                    <a:pt x="41529" y="185915"/>
                  </a:lnTo>
                  <a:lnTo>
                    <a:pt x="74676" y="185915"/>
                  </a:lnTo>
                  <a:lnTo>
                    <a:pt x="74676" y="180835"/>
                  </a:lnTo>
                  <a:lnTo>
                    <a:pt x="65532" y="178041"/>
                  </a:lnTo>
                  <a:lnTo>
                    <a:pt x="65532" y="100825"/>
                  </a:lnTo>
                  <a:lnTo>
                    <a:pt x="74676" y="98031"/>
                  </a:lnTo>
                  <a:lnTo>
                    <a:pt x="74676" y="92951"/>
                  </a:lnTo>
                  <a:close/>
                </a:path>
                <a:path w="870584" h="213359">
                  <a:moveTo>
                    <a:pt x="140208" y="117335"/>
                  </a:moveTo>
                  <a:lnTo>
                    <a:pt x="126365" y="94030"/>
                  </a:lnTo>
                  <a:lnTo>
                    <a:pt x="126365" y="108318"/>
                  </a:lnTo>
                  <a:lnTo>
                    <a:pt x="126365" y="129908"/>
                  </a:lnTo>
                  <a:lnTo>
                    <a:pt x="124587" y="138671"/>
                  </a:lnTo>
                  <a:lnTo>
                    <a:pt x="118872" y="141338"/>
                  </a:lnTo>
                  <a:lnTo>
                    <a:pt x="110617" y="141338"/>
                  </a:lnTo>
                  <a:lnTo>
                    <a:pt x="110617" y="99301"/>
                  </a:lnTo>
                  <a:lnTo>
                    <a:pt x="117094" y="99301"/>
                  </a:lnTo>
                  <a:lnTo>
                    <a:pt x="118872" y="100825"/>
                  </a:lnTo>
                  <a:lnTo>
                    <a:pt x="122682" y="101968"/>
                  </a:lnTo>
                  <a:lnTo>
                    <a:pt x="126365" y="108318"/>
                  </a:lnTo>
                  <a:lnTo>
                    <a:pt x="126365" y="94030"/>
                  </a:lnTo>
                  <a:lnTo>
                    <a:pt x="120904" y="92951"/>
                  </a:lnTo>
                  <a:lnTo>
                    <a:pt x="88392" y="92951"/>
                  </a:lnTo>
                  <a:lnTo>
                    <a:pt x="88392" y="98031"/>
                  </a:lnTo>
                  <a:lnTo>
                    <a:pt x="96774" y="100825"/>
                  </a:lnTo>
                  <a:lnTo>
                    <a:pt x="96774" y="178041"/>
                  </a:lnTo>
                  <a:lnTo>
                    <a:pt x="88392" y="180835"/>
                  </a:lnTo>
                  <a:lnTo>
                    <a:pt x="88392" y="185915"/>
                  </a:lnTo>
                  <a:lnTo>
                    <a:pt x="122682" y="185915"/>
                  </a:lnTo>
                  <a:lnTo>
                    <a:pt x="122682" y="180835"/>
                  </a:lnTo>
                  <a:lnTo>
                    <a:pt x="118872" y="179565"/>
                  </a:lnTo>
                  <a:lnTo>
                    <a:pt x="110617" y="178041"/>
                  </a:lnTo>
                  <a:lnTo>
                    <a:pt x="110617" y="146545"/>
                  </a:lnTo>
                  <a:lnTo>
                    <a:pt x="118872" y="146545"/>
                  </a:lnTo>
                  <a:lnTo>
                    <a:pt x="128143" y="144106"/>
                  </a:lnTo>
                  <a:lnTo>
                    <a:pt x="131483" y="141338"/>
                  </a:lnTo>
                  <a:lnTo>
                    <a:pt x="134823" y="138569"/>
                  </a:lnTo>
                  <a:lnTo>
                    <a:pt x="138849" y="129705"/>
                  </a:lnTo>
                  <a:lnTo>
                    <a:pt x="140208" y="117335"/>
                  </a:lnTo>
                  <a:close/>
                </a:path>
                <a:path w="870584" h="213359">
                  <a:moveTo>
                    <a:pt x="224028" y="138671"/>
                  </a:moveTo>
                  <a:lnTo>
                    <a:pt x="221767" y="118389"/>
                  </a:lnTo>
                  <a:lnTo>
                    <a:pt x="215112" y="103581"/>
                  </a:lnTo>
                  <a:lnTo>
                    <a:pt x="208153" y="97777"/>
                  </a:lnTo>
                  <a:lnTo>
                    <a:pt x="208153" y="142608"/>
                  </a:lnTo>
                  <a:lnTo>
                    <a:pt x="207060" y="156845"/>
                  </a:lnTo>
                  <a:lnTo>
                    <a:pt x="203695" y="169570"/>
                  </a:lnTo>
                  <a:lnTo>
                    <a:pt x="197866" y="178727"/>
                  </a:lnTo>
                  <a:lnTo>
                    <a:pt x="189357" y="182232"/>
                  </a:lnTo>
                  <a:lnTo>
                    <a:pt x="188468" y="182232"/>
                  </a:lnTo>
                  <a:lnTo>
                    <a:pt x="181254" y="179247"/>
                  </a:lnTo>
                  <a:lnTo>
                    <a:pt x="175323" y="171297"/>
                  </a:lnTo>
                  <a:lnTo>
                    <a:pt x="171284" y="157327"/>
                  </a:lnTo>
                  <a:lnTo>
                    <a:pt x="169799" y="136258"/>
                  </a:lnTo>
                  <a:lnTo>
                    <a:pt x="171157" y="118338"/>
                  </a:lnTo>
                  <a:lnTo>
                    <a:pt x="174980" y="106311"/>
                  </a:lnTo>
                  <a:lnTo>
                    <a:pt x="180886" y="99352"/>
                  </a:lnTo>
                  <a:lnTo>
                    <a:pt x="188468" y="96647"/>
                  </a:lnTo>
                  <a:lnTo>
                    <a:pt x="196253" y="99783"/>
                  </a:lnTo>
                  <a:lnTo>
                    <a:pt x="202501" y="108013"/>
                  </a:lnTo>
                  <a:lnTo>
                    <a:pt x="206641" y="122034"/>
                  </a:lnTo>
                  <a:lnTo>
                    <a:pt x="208153" y="142608"/>
                  </a:lnTo>
                  <a:lnTo>
                    <a:pt x="208153" y="97777"/>
                  </a:lnTo>
                  <a:lnTo>
                    <a:pt x="206806" y="96647"/>
                  </a:lnTo>
                  <a:lnTo>
                    <a:pt x="204254" y="94513"/>
                  </a:lnTo>
                  <a:lnTo>
                    <a:pt x="189357" y="91427"/>
                  </a:lnTo>
                  <a:lnTo>
                    <a:pt x="188468" y="91427"/>
                  </a:lnTo>
                  <a:lnTo>
                    <a:pt x="173634" y="94513"/>
                  </a:lnTo>
                  <a:lnTo>
                    <a:pt x="162814" y="103581"/>
                  </a:lnTo>
                  <a:lnTo>
                    <a:pt x="156171" y="118389"/>
                  </a:lnTo>
                  <a:lnTo>
                    <a:pt x="153924" y="138671"/>
                  </a:lnTo>
                  <a:lnTo>
                    <a:pt x="156171" y="159854"/>
                  </a:lnTo>
                  <a:lnTo>
                    <a:pt x="162814" y="175107"/>
                  </a:lnTo>
                  <a:lnTo>
                    <a:pt x="173634" y="184340"/>
                  </a:lnTo>
                  <a:lnTo>
                    <a:pt x="188468" y="187439"/>
                  </a:lnTo>
                  <a:lnTo>
                    <a:pt x="189357" y="187439"/>
                  </a:lnTo>
                  <a:lnTo>
                    <a:pt x="203873" y="184340"/>
                  </a:lnTo>
                  <a:lnTo>
                    <a:pt x="206362" y="182232"/>
                  </a:lnTo>
                  <a:lnTo>
                    <a:pt x="214782" y="175107"/>
                  </a:lnTo>
                  <a:lnTo>
                    <a:pt x="221640" y="159854"/>
                  </a:lnTo>
                  <a:lnTo>
                    <a:pt x="224028" y="138671"/>
                  </a:lnTo>
                  <a:close/>
                </a:path>
                <a:path w="870584" h="213359">
                  <a:moveTo>
                    <a:pt x="304800" y="164452"/>
                  </a:moveTo>
                  <a:lnTo>
                    <a:pt x="302768" y="164452"/>
                  </a:lnTo>
                  <a:lnTo>
                    <a:pt x="299694" y="171881"/>
                  </a:lnTo>
                  <a:lnTo>
                    <a:pt x="294792" y="177063"/>
                  </a:lnTo>
                  <a:lnTo>
                    <a:pt x="288798" y="180098"/>
                  </a:lnTo>
                  <a:lnTo>
                    <a:pt x="282448" y="181089"/>
                  </a:lnTo>
                  <a:lnTo>
                    <a:pt x="271373" y="177355"/>
                  </a:lnTo>
                  <a:lnTo>
                    <a:pt x="263245" y="167601"/>
                  </a:lnTo>
                  <a:lnTo>
                    <a:pt x="258241" y="153987"/>
                  </a:lnTo>
                  <a:lnTo>
                    <a:pt x="256540" y="138671"/>
                  </a:lnTo>
                  <a:lnTo>
                    <a:pt x="258064" y="122593"/>
                  </a:lnTo>
                  <a:lnTo>
                    <a:pt x="262458" y="109613"/>
                  </a:lnTo>
                  <a:lnTo>
                    <a:pt x="269443" y="100939"/>
                  </a:lnTo>
                  <a:lnTo>
                    <a:pt x="278765" y="97777"/>
                  </a:lnTo>
                  <a:lnTo>
                    <a:pt x="286397" y="99453"/>
                  </a:lnTo>
                  <a:lnTo>
                    <a:pt x="292442" y="104241"/>
                  </a:lnTo>
                  <a:lnTo>
                    <a:pt x="296722" y="111874"/>
                  </a:lnTo>
                  <a:lnTo>
                    <a:pt x="299085" y="122034"/>
                  </a:lnTo>
                  <a:lnTo>
                    <a:pt x="302768" y="122034"/>
                  </a:lnTo>
                  <a:lnTo>
                    <a:pt x="302768" y="96647"/>
                  </a:lnTo>
                  <a:lnTo>
                    <a:pt x="298196" y="96647"/>
                  </a:lnTo>
                  <a:lnTo>
                    <a:pt x="291846" y="93840"/>
                  </a:lnTo>
                  <a:lnTo>
                    <a:pt x="284353" y="91427"/>
                  </a:lnTo>
                  <a:lnTo>
                    <a:pt x="276987" y="91427"/>
                  </a:lnTo>
                  <a:lnTo>
                    <a:pt x="263080" y="94157"/>
                  </a:lnTo>
                  <a:lnTo>
                    <a:pt x="251548" y="102514"/>
                  </a:lnTo>
                  <a:lnTo>
                    <a:pt x="243687" y="116827"/>
                  </a:lnTo>
                  <a:lnTo>
                    <a:pt x="240792" y="137401"/>
                  </a:lnTo>
                  <a:lnTo>
                    <a:pt x="243446" y="158292"/>
                  </a:lnTo>
                  <a:lnTo>
                    <a:pt x="250888" y="174040"/>
                  </a:lnTo>
                  <a:lnTo>
                    <a:pt x="262318" y="183984"/>
                  </a:lnTo>
                  <a:lnTo>
                    <a:pt x="276987" y="187439"/>
                  </a:lnTo>
                  <a:lnTo>
                    <a:pt x="287045" y="186575"/>
                  </a:lnTo>
                  <a:lnTo>
                    <a:pt x="294309" y="184353"/>
                  </a:lnTo>
                  <a:lnTo>
                    <a:pt x="299872" y="181394"/>
                  </a:lnTo>
                  <a:lnTo>
                    <a:pt x="304800" y="178295"/>
                  </a:lnTo>
                  <a:lnTo>
                    <a:pt x="304800" y="164452"/>
                  </a:lnTo>
                  <a:close/>
                </a:path>
                <a:path w="870584" h="213359">
                  <a:moveTo>
                    <a:pt x="333756" y="25895"/>
                  </a:moveTo>
                  <a:lnTo>
                    <a:pt x="332867" y="0"/>
                  </a:lnTo>
                  <a:lnTo>
                    <a:pt x="3048" y="0"/>
                  </a:lnTo>
                  <a:lnTo>
                    <a:pt x="3048" y="25895"/>
                  </a:lnTo>
                  <a:lnTo>
                    <a:pt x="333756" y="25895"/>
                  </a:lnTo>
                  <a:close/>
                </a:path>
                <a:path w="870584" h="213359">
                  <a:moveTo>
                    <a:pt x="373380" y="161531"/>
                  </a:moveTo>
                  <a:lnTo>
                    <a:pt x="359537" y="138455"/>
                  </a:lnTo>
                  <a:lnTo>
                    <a:pt x="359537" y="150101"/>
                  </a:lnTo>
                  <a:lnTo>
                    <a:pt x="359524" y="171831"/>
                  </a:lnTo>
                  <a:lnTo>
                    <a:pt x="356108" y="179565"/>
                  </a:lnTo>
                  <a:lnTo>
                    <a:pt x="345059" y="179565"/>
                  </a:lnTo>
                  <a:lnTo>
                    <a:pt x="342265" y="176898"/>
                  </a:lnTo>
                  <a:lnTo>
                    <a:pt x="340487" y="174485"/>
                  </a:lnTo>
                  <a:lnTo>
                    <a:pt x="340487" y="140195"/>
                  </a:lnTo>
                  <a:lnTo>
                    <a:pt x="348742" y="140195"/>
                  </a:lnTo>
                  <a:lnTo>
                    <a:pt x="356108" y="142608"/>
                  </a:lnTo>
                  <a:lnTo>
                    <a:pt x="359537" y="150101"/>
                  </a:lnTo>
                  <a:lnTo>
                    <a:pt x="359537" y="138455"/>
                  </a:lnTo>
                  <a:lnTo>
                    <a:pt x="356108" y="137528"/>
                  </a:lnTo>
                  <a:lnTo>
                    <a:pt x="356108" y="136258"/>
                  </a:lnTo>
                  <a:lnTo>
                    <a:pt x="358457" y="135115"/>
                  </a:lnTo>
                  <a:lnTo>
                    <a:pt x="361848" y="133477"/>
                  </a:lnTo>
                  <a:lnTo>
                    <a:pt x="366433" y="128854"/>
                  </a:lnTo>
                  <a:lnTo>
                    <a:pt x="369481" y="122529"/>
                  </a:lnTo>
                  <a:lnTo>
                    <a:pt x="370586" y="114668"/>
                  </a:lnTo>
                  <a:lnTo>
                    <a:pt x="368947" y="104800"/>
                  </a:lnTo>
                  <a:lnTo>
                    <a:pt x="365264" y="99301"/>
                  </a:lnTo>
                  <a:lnTo>
                    <a:pt x="364426" y="98056"/>
                  </a:lnTo>
                  <a:lnTo>
                    <a:pt x="357505" y="94195"/>
                  </a:lnTo>
                  <a:lnTo>
                    <a:pt x="356108" y="94005"/>
                  </a:lnTo>
                  <a:lnTo>
                    <a:pt x="356108" y="107048"/>
                  </a:lnTo>
                  <a:lnTo>
                    <a:pt x="356108" y="124828"/>
                  </a:lnTo>
                  <a:lnTo>
                    <a:pt x="354203" y="132321"/>
                  </a:lnTo>
                  <a:lnTo>
                    <a:pt x="348742" y="133845"/>
                  </a:lnTo>
                  <a:lnTo>
                    <a:pt x="347726" y="133845"/>
                  </a:lnTo>
                  <a:lnTo>
                    <a:pt x="346837" y="135115"/>
                  </a:lnTo>
                  <a:lnTo>
                    <a:pt x="340487" y="135115"/>
                  </a:lnTo>
                  <a:lnTo>
                    <a:pt x="340487" y="99301"/>
                  </a:lnTo>
                  <a:lnTo>
                    <a:pt x="345948" y="99301"/>
                  </a:lnTo>
                  <a:lnTo>
                    <a:pt x="348742" y="100825"/>
                  </a:lnTo>
                  <a:lnTo>
                    <a:pt x="353314" y="101968"/>
                  </a:lnTo>
                  <a:lnTo>
                    <a:pt x="356108" y="107048"/>
                  </a:lnTo>
                  <a:lnTo>
                    <a:pt x="356108" y="94005"/>
                  </a:lnTo>
                  <a:lnTo>
                    <a:pt x="348742" y="92951"/>
                  </a:lnTo>
                  <a:lnTo>
                    <a:pt x="318516" y="92951"/>
                  </a:lnTo>
                  <a:lnTo>
                    <a:pt x="318554" y="98056"/>
                  </a:lnTo>
                  <a:lnTo>
                    <a:pt x="326771" y="100825"/>
                  </a:lnTo>
                  <a:lnTo>
                    <a:pt x="326771" y="178041"/>
                  </a:lnTo>
                  <a:lnTo>
                    <a:pt x="318516" y="180835"/>
                  </a:lnTo>
                  <a:lnTo>
                    <a:pt x="318516" y="185915"/>
                  </a:lnTo>
                  <a:lnTo>
                    <a:pt x="350520" y="185915"/>
                  </a:lnTo>
                  <a:lnTo>
                    <a:pt x="359448" y="184277"/>
                  </a:lnTo>
                  <a:lnTo>
                    <a:pt x="366585" y="179565"/>
                  </a:lnTo>
                  <a:lnTo>
                    <a:pt x="366712" y="179489"/>
                  </a:lnTo>
                  <a:lnTo>
                    <a:pt x="371589" y="171818"/>
                  </a:lnTo>
                  <a:lnTo>
                    <a:pt x="373380" y="161531"/>
                  </a:lnTo>
                  <a:close/>
                </a:path>
                <a:path w="870584" h="213359">
                  <a:moveTo>
                    <a:pt x="441960" y="159118"/>
                  </a:moveTo>
                  <a:lnTo>
                    <a:pt x="438277" y="159118"/>
                  </a:lnTo>
                  <a:lnTo>
                    <a:pt x="433705" y="176898"/>
                  </a:lnTo>
                  <a:lnTo>
                    <a:pt x="412242" y="176898"/>
                  </a:lnTo>
                  <a:lnTo>
                    <a:pt x="412242" y="140195"/>
                  </a:lnTo>
                  <a:lnTo>
                    <a:pt x="424307" y="140195"/>
                  </a:lnTo>
                  <a:lnTo>
                    <a:pt x="427101" y="152768"/>
                  </a:lnTo>
                  <a:lnTo>
                    <a:pt x="430784" y="152768"/>
                  </a:lnTo>
                  <a:lnTo>
                    <a:pt x="429895" y="147688"/>
                  </a:lnTo>
                  <a:lnTo>
                    <a:pt x="429895" y="126098"/>
                  </a:lnTo>
                  <a:lnTo>
                    <a:pt x="430784" y="120891"/>
                  </a:lnTo>
                  <a:lnTo>
                    <a:pt x="427101" y="120891"/>
                  </a:lnTo>
                  <a:lnTo>
                    <a:pt x="424307" y="133845"/>
                  </a:lnTo>
                  <a:lnTo>
                    <a:pt x="412242" y="133845"/>
                  </a:lnTo>
                  <a:lnTo>
                    <a:pt x="412242" y="101968"/>
                  </a:lnTo>
                  <a:lnTo>
                    <a:pt x="432562" y="101968"/>
                  </a:lnTo>
                  <a:lnTo>
                    <a:pt x="435356" y="117335"/>
                  </a:lnTo>
                  <a:lnTo>
                    <a:pt x="439166" y="117335"/>
                  </a:lnTo>
                  <a:lnTo>
                    <a:pt x="438277" y="92951"/>
                  </a:lnTo>
                  <a:lnTo>
                    <a:pt x="390144" y="92951"/>
                  </a:lnTo>
                  <a:lnTo>
                    <a:pt x="390144" y="98031"/>
                  </a:lnTo>
                  <a:lnTo>
                    <a:pt x="398399" y="100825"/>
                  </a:lnTo>
                  <a:lnTo>
                    <a:pt x="398399" y="178041"/>
                  </a:lnTo>
                  <a:lnTo>
                    <a:pt x="390144" y="180835"/>
                  </a:lnTo>
                  <a:lnTo>
                    <a:pt x="390144" y="185915"/>
                  </a:lnTo>
                  <a:lnTo>
                    <a:pt x="439166" y="185915"/>
                  </a:lnTo>
                  <a:lnTo>
                    <a:pt x="441960" y="159118"/>
                  </a:lnTo>
                  <a:close/>
                </a:path>
                <a:path w="870584" h="213359">
                  <a:moveTo>
                    <a:pt x="565404" y="178549"/>
                  </a:moveTo>
                  <a:lnTo>
                    <a:pt x="554101" y="178549"/>
                  </a:lnTo>
                  <a:lnTo>
                    <a:pt x="554101" y="100825"/>
                  </a:lnTo>
                  <a:lnTo>
                    <a:pt x="564261" y="98031"/>
                  </a:lnTo>
                  <a:lnTo>
                    <a:pt x="564261" y="92951"/>
                  </a:lnTo>
                  <a:lnTo>
                    <a:pt x="530606" y="92951"/>
                  </a:lnTo>
                  <a:lnTo>
                    <a:pt x="530606" y="98031"/>
                  </a:lnTo>
                  <a:lnTo>
                    <a:pt x="539877" y="100825"/>
                  </a:lnTo>
                  <a:lnTo>
                    <a:pt x="539877" y="178549"/>
                  </a:lnTo>
                  <a:lnTo>
                    <a:pt x="516636" y="178549"/>
                  </a:lnTo>
                  <a:lnTo>
                    <a:pt x="516636" y="100825"/>
                  </a:lnTo>
                  <a:lnTo>
                    <a:pt x="525907" y="98031"/>
                  </a:lnTo>
                  <a:lnTo>
                    <a:pt x="525907" y="92951"/>
                  </a:lnTo>
                  <a:lnTo>
                    <a:pt x="493141" y="92951"/>
                  </a:lnTo>
                  <a:lnTo>
                    <a:pt x="493141" y="98031"/>
                  </a:lnTo>
                  <a:lnTo>
                    <a:pt x="502412" y="100825"/>
                  </a:lnTo>
                  <a:lnTo>
                    <a:pt x="502412" y="178549"/>
                  </a:lnTo>
                  <a:lnTo>
                    <a:pt x="479171" y="178549"/>
                  </a:lnTo>
                  <a:lnTo>
                    <a:pt x="479171" y="100825"/>
                  </a:lnTo>
                  <a:lnTo>
                    <a:pt x="488442" y="98031"/>
                  </a:lnTo>
                  <a:lnTo>
                    <a:pt x="488442" y="92951"/>
                  </a:lnTo>
                  <a:lnTo>
                    <a:pt x="455676" y="92951"/>
                  </a:lnTo>
                  <a:lnTo>
                    <a:pt x="455676" y="98031"/>
                  </a:lnTo>
                  <a:lnTo>
                    <a:pt x="464947" y="100825"/>
                  </a:lnTo>
                  <a:lnTo>
                    <a:pt x="464947" y="178549"/>
                  </a:lnTo>
                  <a:lnTo>
                    <a:pt x="455676" y="181343"/>
                  </a:lnTo>
                  <a:lnTo>
                    <a:pt x="455676" y="186423"/>
                  </a:lnTo>
                  <a:lnTo>
                    <a:pt x="557022" y="186423"/>
                  </a:lnTo>
                  <a:lnTo>
                    <a:pt x="557022" y="213347"/>
                  </a:lnTo>
                  <a:lnTo>
                    <a:pt x="560705" y="213347"/>
                  </a:lnTo>
                  <a:lnTo>
                    <a:pt x="565404" y="178549"/>
                  </a:lnTo>
                  <a:close/>
                </a:path>
                <a:path w="870584" h="213359">
                  <a:moveTo>
                    <a:pt x="627888" y="159118"/>
                  </a:moveTo>
                  <a:lnTo>
                    <a:pt x="625094" y="159118"/>
                  </a:lnTo>
                  <a:lnTo>
                    <a:pt x="619633" y="176898"/>
                  </a:lnTo>
                  <a:lnTo>
                    <a:pt x="598424" y="176898"/>
                  </a:lnTo>
                  <a:lnTo>
                    <a:pt x="598424" y="140195"/>
                  </a:lnTo>
                  <a:lnTo>
                    <a:pt x="610362" y="140195"/>
                  </a:lnTo>
                  <a:lnTo>
                    <a:pt x="613283" y="152768"/>
                  </a:lnTo>
                  <a:lnTo>
                    <a:pt x="616712" y="152768"/>
                  </a:lnTo>
                  <a:lnTo>
                    <a:pt x="616712" y="147688"/>
                  </a:lnTo>
                  <a:lnTo>
                    <a:pt x="615823" y="142608"/>
                  </a:lnTo>
                  <a:lnTo>
                    <a:pt x="615823" y="131178"/>
                  </a:lnTo>
                  <a:lnTo>
                    <a:pt x="616712" y="126098"/>
                  </a:lnTo>
                  <a:lnTo>
                    <a:pt x="616712" y="120891"/>
                  </a:lnTo>
                  <a:lnTo>
                    <a:pt x="614172" y="120891"/>
                  </a:lnTo>
                  <a:lnTo>
                    <a:pt x="610362" y="133845"/>
                  </a:lnTo>
                  <a:lnTo>
                    <a:pt x="598424" y="133845"/>
                  </a:lnTo>
                  <a:lnTo>
                    <a:pt x="598424" y="101968"/>
                  </a:lnTo>
                  <a:lnTo>
                    <a:pt x="618744" y="101968"/>
                  </a:lnTo>
                  <a:lnTo>
                    <a:pt x="621538" y="117335"/>
                  </a:lnTo>
                  <a:lnTo>
                    <a:pt x="625094" y="117335"/>
                  </a:lnTo>
                  <a:lnTo>
                    <a:pt x="624205" y="92951"/>
                  </a:lnTo>
                  <a:lnTo>
                    <a:pt x="576072" y="92951"/>
                  </a:lnTo>
                  <a:lnTo>
                    <a:pt x="576072" y="98031"/>
                  </a:lnTo>
                  <a:lnTo>
                    <a:pt x="584327" y="100825"/>
                  </a:lnTo>
                  <a:lnTo>
                    <a:pt x="584327" y="178041"/>
                  </a:lnTo>
                  <a:lnTo>
                    <a:pt x="576072" y="180835"/>
                  </a:lnTo>
                  <a:lnTo>
                    <a:pt x="576072" y="185915"/>
                  </a:lnTo>
                  <a:lnTo>
                    <a:pt x="626110" y="185915"/>
                  </a:lnTo>
                  <a:lnTo>
                    <a:pt x="627888" y="159118"/>
                  </a:lnTo>
                  <a:close/>
                </a:path>
                <a:path w="870584" h="213359">
                  <a:moveTo>
                    <a:pt x="716280" y="92951"/>
                  </a:moveTo>
                  <a:lnTo>
                    <a:pt x="683133" y="92951"/>
                  </a:lnTo>
                  <a:lnTo>
                    <a:pt x="683133" y="98031"/>
                  </a:lnTo>
                  <a:lnTo>
                    <a:pt x="693166" y="100825"/>
                  </a:lnTo>
                  <a:lnTo>
                    <a:pt x="693166" y="133845"/>
                  </a:lnTo>
                  <a:lnTo>
                    <a:pt x="664591" y="133845"/>
                  </a:lnTo>
                  <a:lnTo>
                    <a:pt x="664591" y="100825"/>
                  </a:lnTo>
                  <a:lnTo>
                    <a:pt x="674751" y="98031"/>
                  </a:lnTo>
                  <a:lnTo>
                    <a:pt x="674751" y="92951"/>
                  </a:lnTo>
                  <a:lnTo>
                    <a:pt x="641604" y="92951"/>
                  </a:lnTo>
                  <a:lnTo>
                    <a:pt x="641604" y="98031"/>
                  </a:lnTo>
                  <a:lnTo>
                    <a:pt x="650748" y="100825"/>
                  </a:lnTo>
                  <a:lnTo>
                    <a:pt x="650748" y="178041"/>
                  </a:lnTo>
                  <a:lnTo>
                    <a:pt x="641604" y="180835"/>
                  </a:lnTo>
                  <a:lnTo>
                    <a:pt x="641604" y="185915"/>
                  </a:lnTo>
                  <a:lnTo>
                    <a:pt x="674751" y="185915"/>
                  </a:lnTo>
                  <a:lnTo>
                    <a:pt x="674751" y="180835"/>
                  </a:lnTo>
                  <a:lnTo>
                    <a:pt x="664591" y="178041"/>
                  </a:lnTo>
                  <a:lnTo>
                    <a:pt x="664591" y="141338"/>
                  </a:lnTo>
                  <a:lnTo>
                    <a:pt x="693166" y="141338"/>
                  </a:lnTo>
                  <a:lnTo>
                    <a:pt x="693166" y="178041"/>
                  </a:lnTo>
                  <a:lnTo>
                    <a:pt x="683133" y="180835"/>
                  </a:lnTo>
                  <a:lnTo>
                    <a:pt x="683133" y="185915"/>
                  </a:lnTo>
                  <a:lnTo>
                    <a:pt x="716280" y="185915"/>
                  </a:lnTo>
                  <a:lnTo>
                    <a:pt x="716280" y="180835"/>
                  </a:lnTo>
                  <a:lnTo>
                    <a:pt x="707136" y="178041"/>
                  </a:lnTo>
                  <a:lnTo>
                    <a:pt x="707136" y="100825"/>
                  </a:lnTo>
                  <a:lnTo>
                    <a:pt x="716280" y="98031"/>
                  </a:lnTo>
                  <a:lnTo>
                    <a:pt x="716280" y="92951"/>
                  </a:lnTo>
                  <a:close/>
                </a:path>
                <a:path w="870584" h="213359">
                  <a:moveTo>
                    <a:pt x="804672" y="92951"/>
                  </a:moveTo>
                  <a:lnTo>
                    <a:pt x="770763" y="92951"/>
                  </a:lnTo>
                  <a:lnTo>
                    <a:pt x="770763" y="98031"/>
                  </a:lnTo>
                  <a:lnTo>
                    <a:pt x="781304" y="100825"/>
                  </a:lnTo>
                  <a:lnTo>
                    <a:pt x="781304" y="101968"/>
                  </a:lnTo>
                  <a:lnTo>
                    <a:pt x="752094" y="164198"/>
                  </a:lnTo>
                  <a:lnTo>
                    <a:pt x="752094" y="100825"/>
                  </a:lnTo>
                  <a:lnTo>
                    <a:pt x="762381" y="98031"/>
                  </a:lnTo>
                  <a:lnTo>
                    <a:pt x="762381" y="92951"/>
                  </a:lnTo>
                  <a:lnTo>
                    <a:pt x="728472" y="92951"/>
                  </a:lnTo>
                  <a:lnTo>
                    <a:pt x="728472" y="98031"/>
                  </a:lnTo>
                  <a:lnTo>
                    <a:pt x="737870" y="100825"/>
                  </a:lnTo>
                  <a:lnTo>
                    <a:pt x="737870" y="178041"/>
                  </a:lnTo>
                  <a:lnTo>
                    <a:pt x="728472" y="180835"/>
                  </a:lnTo>
                  <a:lnTo>
                    <a:pt x="728472" y="185915"/>
                  </a:lnTo>
                  <a:lnTo>
                    <a:pt x="762381" y="185915"/>
                  </a:lnTo>
                  <a:lnTo>
                    <a:pt x="762381" y="180835"/>
                  </a:lnTo>
                  <a:lnTo>
                    <a:pt x="752094" y="178041"/>
                  </a:lnTo>
                  <a:lnTo>
                    <a:pt x="752094" y="176898"/>
                  </a:lnTo>
                  <a:lnTo>
                    <a:pt x="781304" y="114668"/>
                  </a:lnTo>
                  <a:lnTo>
                    <a:pt x="781304" y="178041"/>
                  </a:lnTo>
                  <a:lnTo>
                    <a:pt x="770763" y="180835"/>
                  </a:lnTo>
                  <a:lnTo>
                    <a:pt x="770763" y="185915"/>
                  </a:lnTo>
                  <a:lnTo>
                    <a:pt x="804672" y="185915"/>
                  </a:lnTo>
                  <a:lnTo>
                    <a:pt x="804672" y="180835"/>
                  </a:lnTo>
                  <a:lnTo>
                    <a:pt x="795274" y="178041"/>
                  </a:lnTo>
                  <a:lnTo>
                    <a:pt x="795274" y="100825"/>
                  </a:lnTo>
                  <a:lnTo>
                    <a:pt x="804672" y="98031"/>
                  </a:lnTo>
                  <a:lnTo>
                    <a:pt x="804672" y="92951"/>
                  </a:lnTo>
                  <a:close/>
                </a:path>
                <a:path w="870584" h="213359">
                  <a:moveTo>
                    <a:pt x="865632" y="0"/>
                  </a:moveTo>
                  <a:lnTo>
                    <a:pt x="536956" y="0"/>
                  </a:lnTo>
                  <a:lnTo>
                    <a:pt x="534924" y="25895"/>
                  </a:lnTo>
                  <a:lnTo>
                    <a:pt x="865632" y="25895"/>
                  </a:lnTo>
                  <a:lnTo>
                    <a:pt x="865632" y="0"/>
                  </a:lnTo>
                  <a:close/>
                </a:path>
                <a:path w="870584" h="213359">
                  <a:moveTo>
                    <a:pt x="870204" y="159118"/>
                  </a:moveTo>
                  <a:lnTo>
                    <a:pt x="866521" y="159118"/>
                  </a:lnTo>
                  <a:lnTo>
                    <a:pt x="860679" y="176898"/>
                  </a:lnTo>
                  <a:lnTo>
                    <a:pt x="839470" y="176898"/>
                  </a:lnTo>
                  <a:lnTo>
                    <a:pt x="839470" y="140195"/>
                  </a:lnTo>
                  <a:lnTo>
                    <a:pt x="852043" y="140195"/>
                  </a:lnTo>
                  <a:lnTo>
                    <a:pt x="854964" y="152768"/>
                  </a:lnTo>
                  <a:lnTo>
                    <a:pt x="857885" y="152768"/>
                  </a:lnTo>
                  <a:lnTo>
                    <a:pt x="857885" y="120891"/>
                  </a:lnTo>
                  <a:lnTo>
                    <a:pt x="854964" y="120891"/>
                  </a:lnTo>
                  <a:lnTo>
                    <a:pt x="852043" y="133845"/>
                  </a:lnTo>
                  <a:lnTo>
                    <a:pt x="839470" y="133845"/>
                  </a:lnTo>
                  <a:lnTo>
                    <a:pt x="839470" y="101968"/>
                  </a:lnTo>
                  <a:lnTo>
                    <a:pt x="859790" y="101968"/>
                  </a:lnTo>
                  <a:lnTo>
                    <a:pt x="863600" y="117335"/>
                  </a:lnTo>
                  <a:lnTo>
                    <a:pt x="866521" y="117335"/>
                  </a:lnTo>
                  <a:lnTo>
                    <a:pt x="866521" y="92951"/>
                  </a:lnTo>
                  <a:lnTo>
                    <a:pt x="815340" y="92951"/>
                  </a:lnTo>
                  <a:lnTo>
                    <a:pt x="815340" y="98031"/>
                  </a:lnTo>
                  <a:lnTo>
                    <a:pt x="825119" y="100825"/>
                  </a:lnTo>
                  <a:lnTo>
                    <a:pt x="825119" y="178041"/>
                  </a:lnTo>
                  <a:lnTo>
                    <a:pt x="815340" y="180835"/>
                  </a:lnTo>
                  <a:lnTo>
                    <a:pt x="815340" y="185915"/>
                  </a:lnTo>
                  <a:lnTo>
                    <a:pt x="867410" y="185915"/>
                  </a:lnTo>
                  <a:lnTo>
                    <a:pt x="870204" y="159118"/>
                  </a:lnTo>
                  <a:close/>
                </a:path>
              </a:pathLst>
            </a:custGeom>
            <a:solidFill>
              <a:srgbClr val="2946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357616" y="53339"/>
              <a:ext cx="138683" cy="233171"/>
            </a:xfrm>
            <a:prstGeom prst="rect">
              <a:avLst/>
            </a:prstGeom>
          </p:spPr>
        </p:pic>
      </p:grpSp>
      <p:grpSp>
        <p:nvGrpSpPr>
          <p:cNvPr id="29" name="object 29"/>
          <p:cNvGrpSpPr/>
          <p:nvPr/>
        </p:nvGrpSpPr>
        <p:grpSpPr>
          <a:xfrm>
            <a:off x="0" y="4174236"/>
            <a:ext cx="12192000" cy="2684145"/>
            <a:chOff x="0" y="4174235"/>
            <a:chExt cx="9144000" cy="2684145"/>
          </a:xfrm>
        </p:grpSpPr>
        <p:pic>
          <p:nvPicPr>
            <p:cNvPr id="30" name="object 3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0" y="6787895"/>
              <a:ext cx="9144000" cy="70104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2790444" y="4174235"/>
              <a:ext cx="6181725" cy="2585085"/>
            </a:xfrm>
            <a:custGeom>
              <a:avLst/>
              <a:gdLst/>
              <a:ahLst/>
              <a:cxnLst/>
              <a:rect l="l" t="t" r="r" b="b"/>
              <a:pathLst>
                <a:path w="6181725" h="2585084">
                  <a:moveTo>
                    <a:pt x="6181344" y="0"/>
                  </a:moveTo>
                  <a:lnTo>
                    <a:pt x="0" y="0"/>
                  </a:lnTo>
                  <a:lnTo>
                    <a:pt x="0" y="2584704"/>
                  </a:lnTo>
                  <a:lnTo>
                    <a:pt x="6181344" y="2584704"/>
                  </a:lnTo>
                  <a:lnTo>
                    <a:pt x="6181344" y="0"/>
                  </a:lnTo>
                  <a:close/>
                </a:path>
              </a:pathLst>
            </a:custGeom>
            <a:solidFill>
              <a:srgbClr val="D6E6F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49936" y="835152"/>
            <a:ext cx="3594947" cy="905761"/>
          </a:xfrm>
          <a:prstGeom prst="rect">
            <a:avLst/>
          </a:prstGeom>
          <a:solidFill>
            <a:srgbClr val="D6E6F0"/>
          </a:solidFill>
        </p:spPr>
        <p:txBody>
          <a:bodyPr vert="horz" wrap="square" lIns="0" tIns="16510" rIns="0" bIns="0" rtlCol="0">
            <a:spAutoFit/>
          </a:bodyPr>
          <a:lstStyle/>
          <a:p>
            <a:pPr marL="91440" marR="1162685">
              <a:lnSpc>
                <a:spcPct val="107200"/>
              </a:lnSpc>
              <a:spcBef>
                <a:spcPts val="130"/>
              </a:spcBef>
            </a:pPr>
            <a:r>
              <a:rPr sz="1800" b="1" i="1" spc="-5" dirty="0">
                <a:solidFill>
                  <a:srgbClr val="2E5496"/>
                </a:solidFill>
                <a:latin typeface="Calibri"/>
                <a:cs typeface="Calibri"/>
              </a:rPr>
              <a:t>Задание </a:t>
            </a:r>
            <a:r>
              <a:rPr sz="1800" b="1" i="1" dirty="0">
                <a:solidFill>
                  <a:srgbClr val="2E5496"/>
                </a:solidFill>
                <a:latin typeface="Calibri"/>
                <a:cs typeface="Calibri"/>
              </a:rPr>
              <a:t>2/4. </a:t>
            </a:r>
            <a:r>
              <a:rPr sz="1800" b="1" i="1" spc="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i="1" spc="-10" dirty="0">
                <a:solidFill>
                  <a:srgbClr val="2E5496"/>
                </a:solidFill>
                <a:latin typeface="Calibri"/>
                <a:cs typeface="Calibri"/>
              </a:rPr>
              <a:t>Р</a:t>
            </a:r>
            <a:r>
              <a:rPr sz="1800" b="1" i="1" dirty="0">
                <a:solidFill>
                  <a:srgbClr val="2E5496"/>
                </a:solidFill>
                <a:latin typeface="Calibri"/>
                <a:cs typeface="Calibri"/>
              </a:rPr>
              <a:t>а</a:t>
            </a:r>
            <a:r>
              <a:rPr sz="1800" b="1" i="1" spc="-15" dirty="0">
                <a:solidFill>
                  <a:srgbClr val="2E5496"/>
                </a:solidFill>
                <a:latin typeface="Calibri"/>
                <a:cs typeface="Calibri"/>
              </a:rPr>
              <a:t>с</a:t>
            </a:r>
            <a:r>
              <a:rPr sz="1800" b="1" i="1" dirty="0">
                <a:solidFill>
                  <a:srgbClr val="2E5496"/>
                </a:solidFill>
                <a:latin typeface="Calibri"/>
                <a:cs typeface="Calibri"/>
              </a:rPr>
              <a:t>смо</a:t>
            </a:r>
            <a:r>
              <a:rPr sz="1800" b="1" i="1" spc="5" dirty="0">
                <a:solidFill>
                  <a:srgbClr val="2E5496"/>
                </a:solidFill>
                <a:latin typeface="Calibri"/>
                <a:cs typeface="Calibri"/>
              </a:rPr>
              <a:t>т</a:t>
            </a:r>
            <a:r>
              <a:rPr sz="1800" b="1" i="1" dirty="0">
                <a:solidFill>
                  <a:srgbClr val="2E5496"/>
                </a:solidFill>
                <a:latin typeface="Calibri"/>
                <a:cs typeface="Calibri"/>
              </a:rPr>
              <a:t>рите  </a:t>
            </a:r>
            <a:r>
              <a:rPr sz="1800" b="1" i="1" spc="-15" dirty="0">
                <a:solidFill>
                  <a:srgbClr val="2E5496"/>
                </a:solidFill>
                <a:latin typeface="Calibri"/>
                <a:cs typeface="Calibri"/>
              </a:rPr>
              <a:t>картинку.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827272" y="4192271"/>
            <a:ext cx="7971367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spc="-25" dirty="0">
                <a:solidFill>
                  <a:srgbClr val="2E5496"/>
                </a:solidFill>
                <a:latin typeface="Calibri"/>
                <a:cs typeface="Calibri"/>
              </a:rPr>
              <a:t>Теперь,</a:t>
            </a:r>
            <a:r>
              <a:rPr sz="1800" b="1" spc="-3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30" dirty="0">
                <a:solidFill>
                  <a:srgbClr val="2E5496"/>
                </a:solidFill>
                <a:latin typeface="Calibri"/>
                <a:cs typeface="Calibri"/>
              </a:rPr>
              <a:t>когда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 у</a:t>
            </a:r>
            <a:r>
              <a:rPr sz="1800" b="1" spc="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вас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есть</a:t>
            </a:r>
            <a:r>
              <a:rPr sz="1800" b="1" spc="-1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некоторый</a:t>
            </a:r>
            <a:r>
              <a:rPr sz="1800" b="1" spc="-1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опыт</a:t>
            </a:r>
            <a:r>
              <a:rPr sz="1800" b="1" spc="1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игры,</a:t>
            </a:r>
            <a:r>
              <a:rPr sz="1800" b="1" spc="-2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попытайтесь </a:t>
            </a:r>
            <a:r>
              <a:rPr sz="1800" b="1" spc="-39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сочинить </a:t>
            </a:r>
            <a:r>
              <a:rPr sz="1800" b="1" spc="-15" dirty="0">
                <a:solidFill>
                  <a:srgbClr val="2E5496"/>
                </a:solidFill>
                <a:latin typeface="Calibri"/>
                <a:cs typeface="Calibri"/>
              </a:rPr>
              <a:t>одну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креативную историю,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в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которой </a:t>
            </a:r>
            <a:r>
              <a:rPr sz="1800" b="1" spc="-30" dirty="0">
                <a:solidFill>
                  <a:srgbClr val="2E5496"/>
                </a:solidFill>
                <a:latin typeface="Calibri"/>
                <a:cs typeface="Calibri"/>
              </a:rPr>
              <a:t>будут </a:t>
            </a:r>
            <a:r>
              <a:rPr sz="1800" b="1" spc="-2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связаны</a:t>
            </a:r>
            <a:r>
              <a:rPr sz="1800" b="1" spc="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15" dirty="0">
                <a:solidFill>
                  <a:srgbClr val="2E5496"/>
                </a:solidFill>
                <a:latin typeface="Calibri"/>
                <a:cs typeface="Calibri"/>
              </a:rPr>
              <a:t>между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собой</a:t>
            </a:r>
            <a:r>
              <a:rPr sz="1800" b="1" spc="-2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шесть</a:t>
            </a:r>
            <a:r>
              <a:rPr sz="1800" b="1" spc="-1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изображений</a:t>
            </a:r>
            <a:r>
              <a:rPr sz="1800" b="1" spc="2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в</a:t>
            </a:r>
            <a:r>
              <a:rPr sz="1800" b="1" spc="-2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том</a:t>
            </a:r>
            <a:r>
              <a:rPr sz="1800" b="1" spc="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порядке,</a:t>
            </a:r>
            <a:r>
              <a:rPr sz="1800" b="1" spc="-2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в </a:t>
            </a:r>
            <a:r>
              <a:rPr sz="1800" b="1" spc="-39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котором</a:t>
            </a:r>
            <a:r>
              <a:rPr sz="1800" b="1" spc="-2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они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 появляются.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827272" y="5564226"/>
            <a:ext cx="7733453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Вы</a:t>
            </a:r>
            <a:r>
              <a:rPr sz="1800" b="1" spc="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получите</a:t>
            </a:r>
            <a:r>
              <a:rPr sz="1800" b="1" spc="-1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тем больший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балл,</a:t>
            </a:r>
            <a:r>
              <a:rPr sz="1800" b="1" spc="1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чем</a:t>
            </a:r>
            <a:r>
              <a:rPr sz="1800" b="1" spc="-2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более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оригинальной </a:t>
            </a:r>
            <a:r>
              <a:rPr sz="1800" b="1" spc="-39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25" dirty="0">
                <a:solidFill>
                  <a:srgbClr val="2E5496"/>
                </a:solidFill>
                <a:latin typeface="Calibri"/>
                <a:cs typeface="Calibri"/>
              </a:rPr>
              <a:t>будет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 ваша</a:t>
            </a:r>
            <a:r>
              <a:rPr sz="1800" b="1" spc="1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история,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чем</a:t>
            </a:r>
            <a:r>
              <a:rPr sz="1800" b="1" spc="-40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лучше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 она</a:t>
            </a:r>
            <a:r>
              <a:rPr sz="1800" b="1" spc="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25" dirty="0">
                <a:solidFill>
                  <a:srgbClr val="2E5496"/>
                </a:solidFill>
                <a:latin typeface="Calibri"/>
                <a:cs typeface="Calibri"/>
              </a:rPr>
              <a:t>будет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 организована</a:t>
            </a:r>
            <a:endParaRPr sz="1800">
              <a:latin typeface="Calibri"/>
              <a:cs typeface="Calibri"/>
            </a:endParaRPr>
          </a:p>
          <a:p>
            <a:pPr marL="12700" marR="141605">
              <a:lnSpc>
                <a:spcPct val="100000"/>
              </a:lnSpc>
            </a:pP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(структурирована)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и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чем </a:t>
            </a:r>
            <a:r>
              <a:rPr sz="1800" b="1" spc="-10" dirty="0">
                <a:solidFill>
                  <a:srgbClr val="2E5496"/>
                </a:solidFill>
                <a:latin typeface="Calibri"/>
                <a:cs typeface="Calibri"/>
              </a:rPr>
              <a:t>более богатое </a:t>
            </a:r>
            <a:r>
              <a:rPr sz="1800" b="1" spc="-5" dirty="0">
                <a:solidFill>
                  <a:srgbClr val="2E5496"/>
                </a:solidFill>
                <a:latin typeface="Calibri"/>
                <a:cs typeface="Calibri"/>
              </a:rPr>
              <a:t>воображение </a:t>
            </a:r>
            <a:r>
              <a:rPr sz="1800" b="1" dirty="0">
                <a:solidFill>
                  <a:srgbClr val="2E5496"/>
                </a:solidFill>
                <a:latin typeface="Calibri"/>
                <a:cs typeface="Calibri"/>
              </a:rPr>
              <a:t>вы </a:t>
            </a:r>
            <a:r>
              <a:rPr sz="1800" b="1" spc="-395" dirty="0">
                <a:solidFill>
                  <a:srgbClr val="2E5496"/>
                </a:solidFill>
                <a:latin typeface="Calibri"/>
                <a:cs typeface="Calibri"/>
              </a:rPr>
              <a:t> </a:t>
            </a:r>
            <a:r>
              <a:rPr sz="1800" b="1" spc="-15" dirty="0">
                <a:solidFill>
                  <a:srgbClr val="2E5496"/>
                </a:solidFill>
                <a:latin typeface="Calibri"/>
                <a:cs typeface="Calibri"/>
              </a:rPr>
              <a:t>продемонстрируете.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1358002" y="4209873"/>
            <a:ext cx="1719580" cy="922019"/>
            <a:chOff x="1018501" y="4209872"/>
            <a:chExt cx="1289685" cy="922019"/>
          </a:xfrm>
        </p:grpSpPr>
        <p:pic>
          <p:nvPicPr>
            <p:cNvPr id="36" name="object 3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518496" y="4209872"/>
              <a:ext cx="789670" cy="92174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018501" y="4550503"/>
              <a:ext cx="399021" cy="438525"/>
            </a:xfrm>
            <a:prstGeom prst="rect">
              <a:avLst/>
            </a:prstGeom>
          </p:spPr>
        </p:pic>
      </p:grpSp>
      <p:pic>
        <p:nvPicPr>
          <p:cNvPr id="38" name="object 38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2151887" y="1897374"/>
            <a:ext cx="6338165" cy="1842522"/>
          </a:xfrm>
          <a:prstGeom prst="rect">
            <a:avLst/>
          </a:prstGeom>
        </p:spPr>
      </p:pic>
      <p:sp>
        <p:nvSpPr>
          <p:cNvPr id="39" name="object 39"/>
          <p:cNvSpPr txBox="1">
            <a:spLocks noGrp="1"/>
          </p:cNvSpPr>
          <p:nvPr>
            <p:ph type="title"/>
          </p:nvPr>
        </p:nvSpPr>
        <p:spPr>
          <a:xfrm>
            <a:off x="239911" y="160402"/>
            <a:ext cx="843026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solidFill>
                  <a:srgbClr val="2E5496"/>
                </a:solidFill>
                <a:latin typeface="Arial"/>
                <a:cs typeface="Arial"/>
              </a:rPr>
              <a:t>КРЕАТИВНОЕ</a:t>
            </a:r>
            <a:r>
              <a:rPr sz="2000" b="1" spc="-15" dirty="0">
                <a:solidFill>
                  <a:srgbClr val="2E5496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2E5496"/>
                </a:solidFill>
                <a:latin typeface="Arial"/>
                <a:cs typeface="Arial"/>
              </a:rPr>
              <a:t>МЫШЛЕНИЕ.</a:t>
            </a:r>
            <a:r>
              <a:rPr sz="2000" b="1" spc="-35" dirty="0">
                <a:solidFill>
                  <a:srgbClr val="2E5496"/>
                </a:solidFill>
                <a:latin typeface="Arial"/>
                <a:cs typeface="Arial"/>
              </a:rPr>
              <a:t> </a:t>
            </a:r>
            <a:r>
              <a:rPr sz="2000" b="1" spc="5" dirty="0">
                <a:solidFill>
                  <a:srgbClr val="2E5496"/>
                </a:solidFill>
                <a:latin typeface="Arial"/>
                <a:cs typeface="Arial"/>
              </a:rPr>
              <a:t>ЗАДАНИЕ.</a:t>
            </a:r>
            <a:r>
              <a:rPr sz="2000" b="1" spc="-10" dirty="0">
                <a:solidFill>
                  <a:srgbClr val="2E5496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0000"/>
                </a:solidFill>
                <a:latin typeface="Arial"/>
                <a:cs typeface="Arial"/>
              </a:rPr>
              <a:t>2</a:t>
            </a:r>
            <a:r>
              <a:rPr sz="2000" b="1" spc="-1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0000"/>
                </a:solidFill>
                <a:latin typeface="Arial"/>
                <a:cs typeface="Arial"/>
              </a:rPr>
              <a:t>МИНУТЫ</a:t>
            </a:r>
            <a:endParaRPr sz="200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1945451" y="6431992"/>
            <a:ext cx="11176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888888"/>
                </a:solidFill>
                <a:latin typeface="Calibri"/>
                <a:cs typeface="Calibri"/>
              </a:rPr>
              <a:t>9</a:t>
            </a:r>
            <a:endParaRPr sz="9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24593" y="139396"/>
            <a:ext cx="7150100" cy="966290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 marR="5080">
              <a:lnSpc>
                <a:spcPts val="3460"/>
              </a:lnSpc>
              <a:spcBef>
                <a:spcPts val="535"/>
              </a:spcBef>
            </a:pPr>
            <a:r>
              <a:rPr sz="3200" spc="-25" dirty="0"/>
              <a:t>Примеры</a:t>
            </a:r>
            <a:r>
              <a:rPr sz="3200" spc="-114" dirty="0"/>
              <a:t> </a:t>
            </a:r>
            <a:r>
              <a:rPr sz="3200" spc="-25" dirty="0"/>
              <a:t>заданий:</a:t>
            </a:r>
            <a:r>
              <a:rPr sz="3200" spc="-90" dirty="0"/>
              <a:t> </a:t>
            </a:r>
            <a:r>
              <a:rPr sz="3200" spc="-25" dirty="0"/>
              <a:t>письменное </a:t>
            </a:r>
            <a:r>
              <a:rPr sz="3200" spc="-710" dirty="0"/>
              <a:t> </a:t>
            </a:r>
            <a:r>
              <a:rPr sz="3200" spc="-30" dirty="0"/>
              <a:t>самовыражение</a:t>
            </a:r>
            <a:endParaRPr sz="32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7888" y="1722121"/>
            <a:ext cx="3736848" cy="276910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426041" y="4850333"/>
            <a:ext cx="3505200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Придумайте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и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запишите</a:t>
            </a:r>
            <a:endParaRPr sz="18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1800" spc="-10" dirty="0">
                <a:latin typeface="Calibri"/>
                <a:cs typeface="Calibri"/>
              </a:rPr>
              <a:t>несколько</a:t>
            </a:r>
            <a:r>
              <a:rPr sz="1800" spc="-5" dirty="0">
                <a:latin typeface="Calibri"/>
                <a:cs typeface="Calibri"/>
              </a:rPr>
              <a:t> разных 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заголовков </a:t>
            </a:r>
            <a:r>
              <a:rPr sz="1800" dirty="0">
                <a:latin typeface="Calibri"/>
                <a:cs typeface="Calibri"/>
              </a:rPr>
              <a:t>к </a:t>
            </a:r>
            <a:r>
              <a:rPr sz="1800" spc="-5" dirty="0">
                <a:latin typeface="Calibri"/>
                <a:cs typeface="Calibri"/>
              </a:rPr>
              <a:t>приведенной </a:t>
            </a:r>
            <a:r>
              <a:rPr sz="1800" spc="-39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иллюстрации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14415" y="1722120"/>
            <a:ext cx="5214112" cy="2778252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719741" y="4850333"/>
            <a:ext cx="499110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Рассмотрите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обложку </a:t>
            </a:r>
            <a:r>
              <a:rPr sz="1800" dirty="0">
                <a:latin typeface="Calibri"/>
                <a:cs typeface="Calibri"/>
              </a:rPr>
              <a:t>книги.</a:t>
            </a:r>
            <a:r>
              <a:rPr sz="1800" spc="-10" dirty="0">
                <a:latin typeface="Calibri"/>
                <a:cs typeface="Calibri"/>
              </a:rPr>
              <a:t> Как</a:t>
            </a:r>
            <a:r>
              <a:rPr sz="1800" dirty="0">
                <a:latin typeface="Calibri"/>
                <a:cs typeface="Calibri"/>
              </a:rPr>
              <a:t> вы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-10" dirty="0">
                <a:latin typeface="Calibri"/>
                <a:cs typeface="Calibri"/>
              </a:rPr>
              <a:t>думаете,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о</a:t>
            </a:r>
            <a:r>
              <a:rPr sz="1800" spc="-5" dirty="0">
                <a:latin typeface="Calibri"/>
                <a:cs typeface="Calibri"/>
              </a:rPr>
              <a:t> чём </a:t>
            </a:r>
            <a:r>
              <a:rPr sz="1800" spc="-15" dirty="0">
                <a:latin typeface="Calibri"/>
                <a:cs typeface="Calibri"/>
              </a:rPr>
              <a:t>может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быть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эта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книга?</a:t>
            </a:r>
            <a:endParaRPr sz="1800">
              <a:latin typeface="Calibri"/>
              <a:cs typeface="Calibri"/>
            </a:endParaRPr>
          </a:p>
          <a:p>
            <a:pPr marL="12700" marR="53467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Предложите несколько </a:t>
            </a:r>
            <a:r>
              <a:rPr sz="1800" spc="-5" dirty="0">
                <a:latin typeface="Calibri"/>
                <a:cs typeface="Calibri"/>
              </a:rPr>
              <a:t>версий </a:t>
            </a:r>
            <a:r>
              <a:rPr sz="1800" dirty="0">
                <a:latin typeface="Calibri"/>
                <a:cs typeface="Calibri"/>
              </a:rPr>
              <a:t>и </a:t>
            </a:r>
            <a:r>
              <a:rPr sz="1800" spc="-39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кратко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их </a:t>
            </a:r>
            <a:r>
              <a:rPr sz="1800" spc="-10" dirty="0">
                <a:latin typeface="Calibri"/>
                <a:cs typeface="Calibri"/>
              </a:rPr>
              <a:t>опишите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6672" y="321564"/>
            <a:ext cx="662432" cy="6888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57138" y="4515104"/>
            <a:ext cx="5680075" cy="1708785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700" marR="5080">
              <a:lnSpc>
                <a:spcPct val="90000"/>
              </a:lnSpc>
              <a:spcBef>
                <a:spcPts val="385"/>
              </a:spcBef>
            </a:pPr>
            <a:r>
              <a:rPr sz="2400" spc="-15" dirty="0">
                <a:latin typeface="Calibri"/>
                <a:cs typeface="Calibri"/>
              </a:rPr>
              <a:t>Познакомьтесь </a:t>
            </a:r>
            <a:r>
              <a:rPr sz="2400" dirty="0">
                <a:latin typeface="Calibri"/>
                <a:cs typeface="Calibri"/>
              </a:rPr>
              <a:t>с </a:t>
            </a:r>
            <a:r>
              <a:rPr sz="2400" spc="-5" dirty="0">
                <a:latin typeface="Calibri"/>
                <a:cs typeface="Calibri"/>
              </a:rPr>
              <a:t>творчеством </a:t>
            </a:r>
            <a:r>
              <a:rPr sz="2400" spc="-20" dirty="0">
                <a:latin typeface="Calibri"/>
                <a:cs typeface="Calibri"/>
              </a:rPr>
              <a:t>Пауля </a:t>
            </a:r>
            <a:r>
              <a:rPr sz="2400" dirty="0">
                <a:latin typeface="Calibri"/>
                <a:cs typeface="Calibri"/>
              </a:rPr>
              <a:t>Клее. 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Рассмотрите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представленные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репродукции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и </a:t>
            </a:r>
            <a:r>
              <a:rPr sz="2400" spc="-30" dirty="0">
                <a:latin typeface="Calibri"/>
                <a:cs typeface="Calibri"/>
              </a:rPr>
              <a:t>подготовьте </a:t>
            </a:r>
            <a:r>
              <a:rPr sz="2400" dirty="0">
                <a:latin typeface="Calibri"/>
                <a:cs typeface="Calibri"/>
              </a:rPr>
              <a:t>к </a:t>
            </a:r>
            <a:r>
              <a:rPr sz="2400" spc="-5" dirty="0">
                <a:latin typeface="Calibri"/>
                <a:cs typeface="Calibri"/>
              </a:rPr>
              <a:t>выставке </a:t>
            </a:r>
            <a:r>
              <a:rPr sz="2400" dirty="0">
                <a:latin typeface="Calibri"/>
                <a:cs typeface="Calibri"/>
              </a:rPr>
              <a:t>в вашем классе 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два экспоната, </a:t>
            </a:r>
            <a:r>
              <a:rPr sz="2400" spc="-10" dirty="0">
                <a:latin typeface="Calibri"/>
                <a:cs typeface="Calibri"/>
              </a:rPr>
              <a:t>выполненные </a:t>
            </a:r>
            <a:r>
              <a:rPr sz="2400" dirty="0">
                <a:latin typeface="Calibri"/>
                <a:cs typeface="Calibri"/>
              </a:rPr>
              <a:t>в </a:t>
            </a:r>
            <a:r>
              <a:rPr sz="2400" spc="-5" dirty="0">
                <a:latin typeface="Calibri"/>
                <a:cs typeface="Calibri"/>
              </a:rPr>
              <a:t>манере 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художника.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0997" y="197561"/>
            <a:ext cx="82499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ПРИМЕРЫ</a:t>
            </a:r>
            <a:r>
              <a:rPr spc="20" dirty="0"/>
              <a:t> </a:t>
            </a:r>
            <a:r>
              <a:rPr spc="-5" dirty="0"/>
              <a:t>ЗАДАНИЙ:</a:t>
            </a:r>
            <a:r>
              <a:rPr spc="25" dirty="0"/>
              <a:t> </a:t>
            </a:r>
            <a:r>
              <a:rPr spc="-30" dirty="0"/>
              <a:t>ВИЗУАЛЬНОЕ</a:t>
            </a:r>
            <a:r>
              <a:rPr spc="40" dirty="0"/>
              <a:t> </a:t>
            </a:r>
            <a:r>
              <a:rPr spc="-25" dirty="0"/>
              <a:t>САМОВЫРАЖЕНИЕ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487411" y="1196213"/>
            <a:ext cx="3785488" cy="233997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7207" y="3795610"/>
            <a:ext cx="4661662" cy="2615311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1099515" y="6379565"/>
            <a:ext cx="210439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latin typeface="Calibri"/>
                <a:cs typeface="Calibri"/>
              </a:rPr>
              <a:t>Пейзаж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с</a:t>
            </a:r>
            <a:r>
              <a:rPr sz="1600" b="1" spc="-10" dirty="0">
                <a:latin typeface="Calibri"/>
                <a:cs typeface="Calibri"/>
              </a:rPr>
              <a:t> закатом,</a:t>
            </a:r>
            <a:r>
              <a:rPr sz="1600" b="1" spc="-3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1923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311400" y="3262071"/>
            <a:ext cx="16383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Calibri"/>
                <a:cs typeface="Calibri"/>
              </a:rPr>
              <a:t>Шесть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типов,</a:t>
            </a:r>
            <a:r>
              <a:rPr sz="1600" b="1" spc="-2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1921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818501" y="3682746"/>
            <a:ext cx="241554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Calibri"/>
                <a:cs typeface="Calibri"/>
              </a:rPr>
              <a:t>Щебечущие</a:t>
            </a:r>
            <a:r>
              <a:rPr sz="1600" b="1" spc="-20" dirty="0"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машины,</a:t>
            </a:r>
            <a:r>
              <a:rPr sz="1600" b="1" spc="-3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1922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63053" y="951738"/>
            <a:ext cx="4298442" cy="2269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8827" y="1424305"/>
            <a:ext cx="5029200" cy="37719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57808" y="5313070"/>
            <a:ext cx="312166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45" dirty="0">
                <a:latin typeface="Calibri"/>
                <a:cs typeface="Calibri"/>
              </a:rPr>
              <a:t>Гром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среди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ясного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неба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78827" y="5785078"/>
            <a:ext cx="5029200" cy="497205"/>
          </a:xfrm>
          <a:prstGeom prst="rect">
            <a:avLst/>
          </a:prstGeom>
          <a:solidFill>
            <a:srgbClr val="E9ECF4"/>
          </a:solidFill>
          <a:ln w="12700">
            <a:solidFill>
              <a:srgbClr val="FFFFFF"/>
            </a:solidFill>
          </a:ln>
        </p:spPr>
        <p:txBody>
          <a:bodyPr vert="horz" wrap="square" lIns="0" tIns="9525" rIns="0" bIns="0" rtlCol="0">
            <a:spAutoFit/>
          </a:bodyPr>
          <a:lstStyle/>
          <a:p>
            <a:pPr marL="12700" marR="218440">
              <a:lnSpc>
                <a:spcPts val="1920"/>
              </a:lnSpc>
              <a:spcBef>
                <a:spcPts val="75"/>
              </a:spcBef>
            </a:pPr>
            <a:r>
              <a:rPr sz="2000" dirty="0">
                <a:latin typeface="Calibri"/>
                <a:cs typeface="Calibri"/>
              </a:rPr>
              <a:t>В </a:t>
            </a:r>
            <a:r>
              <a:rPr sz="2000" spc="-5" dirty="0">
                <a:latin typeface="Calibri"/>
                <a:cs typeface="Calibri"/>
              </a:rPr>
              <a:t>данной картине сочетаются неожиданные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препятствия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их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решения</a:t>
            </a:r>
            <a:endParaRPr sz="20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57290" y="1424305"/>
            <a:ext cx="5029200" cy="3771900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6336919" y="5313070"/>
            <a:ext cx="253492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Calibri"/>
                <a:cs typeface="Calibri"/>
              </a:rPr>
              <a:t>Мечтательная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ночь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257290" y="5760427"/>
            <a:ext cx="5029200" cy="741045"/>
          </a:xfrm>
          <a:prstGeom prst="rect">
            <a:avLst/>
          </a:prstGeom>
          <a:solidFill>
            <a:srgbClr val="E9ECF4"/>
          </a:solidFill>
          <a:ln w="12700">
            <a:solidFill>
              <a:srgbClr val="FFFFFF"/>
            </a:solidFill>
          </a:ln>
        </p:spPr>
        <p:txBody>
          <a:bodyPr vert="horz" wrap="square" lIns="0" tIns="9525" rIns="0" bIns="0" rtlCol="0">
            <a:spAutoFit/>
          </a:bodyPr>
          <a:lstStyle/>
          <a:p>
            <a:pPr marL="13335" marR="581660">
              <a:lnSpc>
                <a:spcPct val="80000"/>
              </a:lnSpc>
              <a:spcBef>
                <a:spcPts val="75"/>
              </a:spcBef>
            </a:pPr>
            <a:r>
              <a:rPr sz="2000" dirty="0">
                <a:latin typeface="Calibri"/>
                <a:cs typeface="Calibri"/>
              </a:rPr>
              <a:t>В </a:t>
            </a:r>
            <a:r>
              <a:rPr sz="2000" spc="-5" dirty="0">
                <a:latin typeface="Calibri"/>
                <a:cs typeface="Calibri"/>
              </a:rPr>
              <a:t>данной картине </a:t>
            </a:r>
            <a:r>
              <a:rPr sz="2000" spc="-10" dirty="0">
                <a:latin typeface="Calibri"/>
                <a:cs typeface="Calibri"/>
              </a:rPr>
              <a:t>отображается </a:t>
            </a:r>
            <a:r>
              <a:rPr sz="2000" spc="-5" dirty="0">
                <a:latin typeface="Calibri"/>
                <a:cs typeface="Calibri"/>
              </a:rPr>
              <a:t> мечтательность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писателя.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Желание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стать </a:t>
            </a:r>
            <a:r>
              <a:rPr sz="2000" spc="-434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выше,</a:t>
            </a:r>
            <a:r>
              <a:rPr sz="2000" spc="-5" dirty="0">
                <a:latin typeface="Calibri"/>
                <a:cs typeface="Calibri"/>
              </a:rPr>
              <a:t> добиться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своих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целей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83870" y="131825"/>
            <a:ext cx="999744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432550" algn="l"/>
              </a:tabLst>
            </a:pPr>
            <a:r>
              <a:rPr spc="-30" dirty="0"/>
              <a:t>СИТУАЦИЯ</a:t>
            </a:r>
            <a:r>
              <a:rPr spc="25" dirty="0"/>
              <a:t> </a:t>
            </a:r>
            <a:r>
              <a:rPr spc="-15" dirty="0"/>
              <a:t>«ГЕОМЕТРИЧЕСКИЕ</a:t>
            </a:r>
            <a:r>
              <a:rPr spc="10" dirty="0"/>
              <a:t> </a:t>
            </a:r>
            <a:r>
              <a:rPr spc="-10" dirty="0"/>
              <a:t>ФИГУРЫ»,	</a:t>
            </a:r>
            <a:r>
              <a:rPr spc="-5" dirty="0"/>
              <a:t>ЗАДАНИЕ</a:t>
            </a:r>
            <a:r>
              <a:rPr spc="5" dirty="0"/>
              <a:t> </a:t>
            </a:r>
            <a:r>
              <a:rPr spc="-5" dirty="0"/>
              <a:t>1. 7 </a:t>
            </a:r>
            <a:r>
              <a:rPr spc="-25" dirty="0"/>
              <a:t>КЛАСС</a:t>
            </a:r>
          </a:p>
          <a:p>
            <a:pPr marL="12700">
              <a:lnSpc>
                <a:spcPct val="100000"/>
              </a:lnSpc>
            </a:pPr>
            <a:r>
              <a:rPr spc="-20" dirty="0"/>
              <a:t>ОТВЕТЫ</a:t>
            </a:r>
            <a:r>
              <a:rPr dirty="0"/>
              <a:t> </a:t>
            </a:r>
            <a:r>
              <a:rPr spc="-20" dirty="0"/>
              <a:t>УЧАЩИХСЯ</a:t>
            </a:r>
            <a:r>
              <a:rPr spc="30" dirty="0"/>
              <a:t> </a:t>
            </a:r>
            <a:r>
              <a:rPr spc="-10" dirty="0"/>
              <a:t>(примеры</a:t>
            </a:r>
            <a:r>
              <a:rPr spc="20" dirty="0"/>
              <a:t> </a:t>
            </a:r>
            <a:r>
              <a:rPr spc="-10" dirty="0"/>
              <a:t>полностью</a:t>
            </a:r>
            <a:r>
              <a:rPr spc="20" dirty="0"/>
              <a:t> </a:t>
            </a:r>
            <a:r>
              <a:rPr spc="-5" dirty="0"/>
              <a:t>принимаемых</a:t>
            </a:r>
            <a:r>
              <a:rPr spc="-10" dirty="0"/>
              <a:t> </a:t>
            </a:r>
            <a:r>
              <a:rPr spc="-15" dirty="0"/>
              <a:t>ответов).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26744" y="330530"/>
            <a:ext cx="86639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ПРИМЕРЫ</a:t>
            </a:r>
            <a:r>
              <a:rPr spc="40" dirty="0"/>
              <a:t> </a:t>
            </a:r>
            <a:r>
              <a:rPr spc="-5" dirty="0"/>
              <a:t>ЗАДАНИЙ:</a:t>
            </a:r>
            <a:r>
              <a:rPr spc="30" dirty="0"/>
              <a:t> </a:t>
            </a:r>
            <a:r>
              <a:rPr spc="-5" dirty="0"/>
              <a:t>РЕШЕНИЕ</a:t>
            </a:r>
            <a:r>
              <a:rPr spc="25" dirty="0"/>
              <a:t> </a:t>
            </a:r>
            <a:r>
              <a:rPr spc="-10" dirty="0"/>
              <a:t>СОЦИАЛЬНЫХ</a:t>
            </a:r>
            <a:r>
              <a:rPr spc="45" dirty="0"/>
              <a:t> </a:t>
            </a:r>
            <a:r>
              <a:rPr spc="-5" dirty="0"/>
              <a:t>ПРОБЛЕМ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0750" y="1276908"/>
            <a:ext cx="11058474" cy="458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9755" y="1145260"/>
            <a:ext cx="11452860" cy="462280"/>
          </a:xfrm>
          <a:prstGeom prst="rect">
            <a:avLst/>
          </a:prstGeom>
          <a:solidFill>
            <a:srgbClr val="E6DFEB"/>
          </a:solidFill>
          <a:ln w="9525">
            <a:solidFill>
              <a:srgbClr val="1F487C"/>
            </a:solidFill>
          </a:ln>
        </p:spPr>
        <p:txBody>
          <a:bodyPr vert="horz" wrap="square" lIns="0" tIns="3810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300"/>
              </a:spcBef>
            </a:pPr>
            <a:r>
              <a:rPr sz="2400" b="1" spc="-20" dirty="0">
                <a:solidFill>
                  <a:srgbClr val="001F5F"/>
                </a:solidFill>
                <a:latin typeface="Arial"/>
                <a:cs typeface="Arial"/>
              </a:rPr>
              <a:t>Что</a:t>
            </a:r>
            <a:r>
              <a:rPr sz="2400" b="1" dirty="0">
                <a:solidFill>
                  <a:srgbClr val="001F5F"/>
                </a:solidFill>
                <a:latin typeface="Arial"/>
                <a:cs typeface="Arial"/>
              </a:rPr>
              <a:t> нужно</a:t>
            </a:r>
            <a:r>
              <a:rPr sz="2400" b="1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spc="-15" dirty="0">
                <a:solidFill>
                  <a:srgbClr val="001F5F"/>
                </a:solidFill>
                <a:latin typeface="Arial"/>
                <a:cs typeface="Arial"/>
              </a:rPr>
              <a:t>обязательно</a:t>
            </a:r>
            <a:r>
              <a:rPr sz="2400" b="1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spc="-15" dirty="0">
                <a:solidFill>
                  <a:srgbClr val="001F5F"/>
                </a:solidFill>
                <a:latin typeface="Arial"/>
                <a:cs typeface="Arial"/>
              </a:rPr>
              <a:t>сохранить?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9755" y="1904504"/>
            <a:ext cx="8050530" cy="570230"/>
          </a:xfrm>
          <a:prstGeom prst="rect">
            <a:avLst/>
          </a:prstGeom>
          <a:solidFill>
            <a:srgbClr val="EDEBE0"/>
          </a:solidFill>
          <a:ln w="25400">
            <a:solidFill>
              <a:srgbClr val="F79546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320"/>
              </a:spcBef>
            </a:pPr>
            <a:r>
              <a:rPr sz="1100" b="1" dirty="0">
                <a:latin typeface="Arial"/>
                <a:cs typeface="Arial"/>
              </a:rPr>
              <a:t>Ответ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учащегося:</a:t>
            </a:r>
            <a:endParaRPr sz="1100">
              <a:latin typeface="Arial"/>
              <a:cs typeface="Arial"/>
            </a:endParaRPr>
          </a:p>
          <a:p>
            <a:pPr marL="91440">
              <a:lnSpc>
                <a:spcPct val="100000"/>
              </a:lnSpc>
              <a:spcBef>
                <a:spcPts val="65"/>
              </a:spcBef>
            </a:pPr>
            <a:r>
              <a:rPr sz="1800" spc="-10" dirty="0">
                <a:latin typeface="Microsoft Sans Serif"/>
                <a:cs typeface="Microsoft Sans Serif"/>
              </a:rPr>
              <a:t>Сохранить</a:t>
            </a:r>
            <a:r>
              <a:rPr sz="1800" spc="5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всех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учителей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50" dirty="0">
                <a:latin typeface="Microsoft Sans Serif"/>
                <a:cs typeface="Microsoft Sans Serif"/>
              </a:rPr>
              <a:t>так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65" dirty="0">
                <a:latin typeface="Microsoft Sans Serif"/>
                <a:cs typeface="Microsoft Sans Serif"/>
              </a:rPr>
              <a:t>как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они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самые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лучшие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9755" y="2560967"/>
            <a:ext cx="2153285" cy="570230"/>
          </a:xfrm>
          <a:prstGeom prst="rect">
            <a:avLst/>
          </a:prstGeom>
          <a:solidFill>
            <a:srgbClr val="F1DCDB"/>
          </a:solidFill>
          <a:ln w="9525">
            <a:solidFill>
              <a:srgbClr val="C0504D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320"/>
              </a:spcBef>
            </a:pPr>
            <a:r>
              <a:rPr sz="1100" b="1" dirty="0">
                <a:latin typeface="Arial"/>
                <a:cs typeface="Arial"/>
              </a:rPr>
              <a:t>Ответ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учащегося:</a:t>
            </a:r>
            <a:endParaRPr sz="1100">
              <a:latin typeface="Arial"/>
              <a:cs typeface="Arial"/>
            </a:endParaRPr>
          </a:p>
          <a:p>
            <a:pPr marL="91440">
              <a:lnSpc>
                <a:spcPct val="100000"/>
              </a:lnSpc>
              <a:spcBef>
                <a:spcPts val="65"/>
              </a:spcBef>
            </a:pPr>
            <a:r>
              <a:rPr sz="1800" spc="-15" dirty="0">
                <a:latin typeface="Microsoft Sans Serif"/>
                <a:cs typeface="Microsoft Sans Serif"/>
              </a:rPr>
              <a:t>Перемены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6326" y="3224339"/>
            <a:ext cx="5085080" cy="866775"/>
          </a:xfrm>
          <a:prstGeom prst="rect">
            <a:avLst/>
          </a:prstGeom>
          <a:solidFill>
            <a:srgbClr val="FCEADA"/>
          </a:solidFill>
          <a:ln w="9525">
            <a:solidFill>
              <a:srgbClr val="974707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320"/>
              </a:spcBef>
            </a:pPr>
            <a:r>
              <a:rPr sz="1100" b="1" dirty="0">
                <a:latin typeface="Arial"/>
                <a:cs typeface="Arial"/>
              </a:rPr>
              <a:t>Ответ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учащегося:</a:t>
            </a:r>
            <a:endParaRPr sz="1100">
              <a:latin typeface="Arial"/>
              <a:cs typeface="Arial"/>
            </a:endParaRPr>
          </a:p>
          <a:p>
            <a:pPr marL="91440">
              <a:lnSpc>
                <a:spcPct val="100000"/>
              </a:lnSpc>
              <a:spcBef>
                <a:spcPts val="70"/>
              </a:spcBef>
            </a:pPr>
            <a:r>
              <a:rPr sz="1800" dirty="0">
                <a:latin typeface="Microsoft Sans Serif"/>
                <a:cs typeface="Microsoft Sans Serif"/>
              </a:rPr>
              <a:t>Я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бы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хотел,</a:t>
            </a:r>
            <a:r>
              <a:rPr sz="1800" spc="4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чтобы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наша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школа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не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изменила</a:t>
            </a:r>
            <a:endParaRPr sz="1800">
              <a:latin typeface="Microsoft Sans Serif"/>
              <a:cs typeface="Microsoft Sans Serif"/>
            </a:endParaRPr>
          </a:p>
          <a:p>
            <a:pPr marL="91440">
              <a:lnSpc>
                <a:spcPct val="100000"/>
              </a:lnSpc>
              <a:spcBef>
                <a:spcPts val="155"/>
              </a:spcBef>
            </a:pPr>
            <a:r>
              <a:rPr sz="1800" spc="-10" dirty="0">
                <a:latin typeface="Microsoft Sans Serif"/>
                <a:cs typeface="Microsoft Sans Serif"/>
              </a:rPr>
              <a:t>своих</a:t>
            </a:r>
            <a:r>
              <a:rPr sz="1800" spc="-5" dirty="0">
                <a:latin typeface="Microsoft Sans Serif"/>
                <a:cs typeface="Microsoft Sans Serif"/>
              </a:rPr>
              <a:t> традиций.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832850" y="1904504"/>
            <a:ext cx="2153285" cy="570230"/>
          </a:xfrm>
          <a:prstGeom prst="rect">
            <a:avLst/>
          </a:prstGeom>
          <a:solidFill>
            <a:srgbClr val="DCE6F1"/>
          </a:solidFill>
          <a:ln w="9525">
            <a:solidFill>
              <a:srgbClr val="4F81BC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20"/>
              </a:spcBef>
            </a:pPr>
            <a:r>
              <a:rPr sz="1100" b="1" dirty="0">
                <a:latin typeface="Arial"/>
                <a:cs typeface="Arial"/>
              </a:rPr>
              <a:t>Ответ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учащегося:</a:t>
            </a:r>
            <a:endParaRPr sz="1100">
              <a:latin typeface="Arial"/>
              <a:cs typeface="Arial"/>
            </a:endParaRPr>
          </a:p>
          <a:p>
            <a:pPr marL="92075">
              <a:lnSpc>
                <a:spcPct val="100000"/>
              </a:lnSpc>
              <a:spcBef>
                <a:spcPts val="65"/>
              </a:spcBef>
            </a:pPr>
            <a:r>
              <a:rPr sz="1800" spc="-10" dirty="0">
                <a:latin typeface="Microsoft Sans Serif"/>
                <a:cs typeface="Microsoft Sans Serif"/>
              </a:rPr>
              <a:t>И </a:t>
            </a:r>
            <a:r>
              <a:rPr sz="1800" spc="-15" dirty="0">
                <a:latin typeface="Microsoft Sans Serif"/>
                <a:cs typeface="Microsoft Sans Serif"/>
              </a:rPr>
              <a:t>поваров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794502" y="3233610"/>
            <a:ext cx="5085080" cy="866775"/>
          </a:xfrm>
          <a:prstGeom prst="rect">
            <a:avLst/>
          </a:prstGeom>
          <a:solidFill>
            <a:srgbClr val="FCEADA"/>
          </a:solidFill>
          <a:ln w="9525">
            <a:solidFill>
              <a:srgbClr val="974707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20"/>
              </a:spcBef>
            </a:pPr>
            <a:r>
              <a:rPr sz="1100" b="1" dirty="0">
                <a:latin typeface="Arial"/>
                <a:cs typeface="Arial"/>
              </a:rPr>
              <a:t>Ответ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учащегося:</a:t>
            </a:r>
            <a:endParaRPr sz="1100">
              <a:latin typeface="Arial"/>
              <a:cs typeface="Arial"/>
            </a:endParaRPr>
          </a:p>
          <a:p>
            <a:pPr marL="92075" marR="339090">
              <a:lnSpc>
                <a:spcPts val="2320"/>
              </a:lnSpc>
              <a:spcBef>
                <a:spcPts val="15"/>
              </a:spcBef>
            </a:pPr>
            <a:r>
              <a:rPr sz="1800" dirty="0">
                <a:latin typeface="Microsoft Sans Serif"/>
                <a:cs typeface="Microsoft Sans Serif"/>
              </a:rPr>
              <a:t>Я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бы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хотел,</a:t>
            </a:r>
            <a:r>
              <a:rPr sz="1800" spc="4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чтобы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в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нашей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школе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остались </a:t>
            </a:r>
            <a:r>
              <a:rPr sz="1800" spc="-459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те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45" dirty="0">
                <a:latin typeface="Microsoft Sans Serif"/>
                <a:cs typeface="Microsoft Sans Serif"/>
              </a:rPr>
              <a:t>же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самые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учителя.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76326" y="4235691"/>
            <a:ext cx="6901180" cy="815975"/>
          </a:xfrm>
          <a:prstGeom prst="rect">
            <a:avLst/>
          </a:prstGeom>
          <a:solidFill>
            <a:srgbClr val="E6DFEB"/>
          </a:solidFill>
          <a:ln w="9525">
            <a:solidFill>
              <a:srgbClr val="8063A1"/>
            </a:solidFill>
          </a:ln>
        </p:spPr>
        <p:txBody>
          <a:bodyPr vert="horz" wrap="square" lIns="0" tIns="42545" rIns="0" bIns="0" rtlCol="0">
            <a:spAutoFit/>
          </a:bodyPr>
          <a:lstStyle/>
          <a:p>
            <a:pPr marL="91440">
              <a:lnSpc>
                <a:spcPts val="1310"/>
              </a:lnSpc>
              <a:spcBef>
                <a:spcPts val="335"/>
              </a:spcBef>
            </a:pPr>
            <a:r>
              <a:rPr sz="1100" b="1" dirty="0">
                <a:latin typeface="Arial"/>
                <a:cs typeface="Arial"/>
              </a:rPr>
              <a:t>Ответ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учащегося:</a:t>
            </a:r>
            <a:endParaRPr sz="1100">
              <a:latin typeface="Arial"/>
              <a:cs typeface="Arial"/>
            </a:endParaRPr>
          </a:p>
          <a:p>
            <a:pPr marL="91440" marR="981075">
              <a:lnSpc>
                <a:spcPts val="2110"/>
              </a:lnSpc>
              <a:spcBef>
                <a:spcPts val="105"/>
              </a:spcBef>
            </a:pPr>
            <a:r>
              <a:rPr sz="1800" spc="-25" dirty="0">
                <a:latin typeface="Microsoft Sans Serif"/>
                <a:cs typeface="Microsoft Sans Serif"/>
              </a:rPr>
              <a:t>обязательно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надо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сохранить</a:t>
            </a:r>
            <a:r>
              <a:rPr sz="1800" spc="5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учителей,</a:t>
            </a:r>
            <a:r>
              <a:rPr sz="1800" spc="4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которые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умеют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объяснять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свой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40" dirty="0">
                <a:latin typeface="Microsoft Sans Serif"/>
                <a:cs typeface="Microsoft Sans Serif"/>
              </a:rPr>
              <a:t>урок!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427848" y="4241736"/>
            <a:ext cx="4648200" cy="866775"/>
          </a:xfrm>
          <a:prstGeom prst="rect">
            <a:avLst/>
          </a:prstGeom>
          <a:solidFill>
            <a:srgbClr val="E6DFEB"/>
          </a:solidFill>
          <a:ln w="9525">
            <a:solidFill>
              <a:srgbClr val="8063A1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25"/>
              </a:spcBef>
            </a:pPr>
            <a:r>
              <a:rPr sz="1100" b="1" dirty="0">
                <a:latin typeface="Arial"/>
                <a:cs typeface="Arial"/>
              </a:rPr>
              <a:t>Ответ</a:t>
            </a:r>
            <a:r>
              <a:rPr sz="1100" b="1" spc="-55" dirty="0">
                <a:latin typeface="Arial"/>
                <a:cs typeface="Arial"/>
              </a:rPr>
              <a:t> </a:t>
            </a:r>
            <a:r>
              <a:rPr sz="1100" b="1" spc="-10" dirty="0">
                <a:latin typeface="Arial"/>
                <a:cs typeface="Arial"/>
              </a:rPr>
              <a:t>учащегося:</a:t>
            </a:r>
            <a:endParaRPr sz="1100">
              <a:latin typeface="Arial"/>
              <a:cs typeface="Arial"/>
            </a:endParaRPr>
          </a:p>
          <a:p>
            <a:pPr marL="92075" marR="273685">
              <a:lnSpc>
                <a:spcPts val="2320"/>
              </a:lnSpc>
              <a:spcBef>
                <a:spcPts val="10"/>
              </a:spcBef>
            </a:pPr>
            <a:r>
              <a:rPr sz="1800" spc="-20" dirty="0">
                <a:latin typeface="Microsoft Sans Serif"/>
                <a:cs typeface="Microsoft Sans Serif"/>
              </a:rPr>
              <a:t>мне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нравится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то,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что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нам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дают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хорошие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сильные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знания!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76326" y="5249913"/>
            <a:ext cx="11689715" cy="981710"/>
          </a:xfrm>
          <a:prstGeom prst="rect">
            <a:avLst/>
          </a:prstGeom>
          <a:solidFill>
            <a:srgbClr val="DCE6F1"/>
          </a:solidFill>
          <a:ln w="9525">
            <a:solidFill>
              <a:srgbClr val="244060"/>
            </a:solidFill>
          </a:ln>
        </p:spPr>
        <p:txBody>
          <a:bodyPr vert="horz" wrap="square" lIns="0" tIns="17780" rIns="0" bIns="0" rtlCol="0">
            <a:spAutoFit/>
          </a:bodyPr>
          <a:lstStyle/>
          <a:p>
            <a:pPr marL="91440" marR="557530">
              <a:lnSpc>
                <a:spcPct val="107300"/>
              </a:lnSpc>
              <a:spcBef>
                <a:spcPts val="140"/>
              </a:spcBef>
            </a:pPr>
            <a:r>
              <a:rPr sz="1800" dirty="0">
                <a:latin typeface="Microsoft Sans Serif"/>
                <a:cs typeface="Microsoft Sans Serif"/>
              </a:rPr>
              <a:t>В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школе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35" dirty="0">
                <a:latin typeface="Microsoft Sans Serif"/>
                <a:cs typeface="Microsoft Sans Serif"/>
              </a:rPr>
              <a:t>будущего</a:t>
            </a:r>
            <a:r>
              <a:rPr sz="1800" spc="6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я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бы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обязательно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сохранил</a:t>
            </a:r>
            <a:r>
              <a:rPr sz="1800" spc="5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учителей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(особенно</a:t>
            </a:r>
            <a:r>
              <a:rPr sz="1800" spc="4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справедливых,</a:t>
            </a:r>
            <a:r>
              <a:rPr sz="1800" spc="5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добрых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с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хорошим </a:t>
            </a:r>
            <a:r>
              <a:rPr sz="1800" spc="-459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чувством</a:t>
            </a:r>
            <a:r>
              <a:rPr sz="1800" spc="5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юмора).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Ведь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в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данный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момент</a:t>
            </a:r>
            <a:r>
              <a:rPr sz="1800" spc="4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люди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выходят</a:t>
            </a:r>
            <a:r>
              <a:rPr sz="1800" spc="40" dirty="0">
                <a:latin typeface="Microsoft Sans Serif"/>
                <a:cs typeface="Microsoft Sans Serif"/>
              </a:rPr>
              <a:t> </a:t>
            </a:r>
            <a:r>
              <a:rPr sz="1800" spc="-40" dirty="0">
                <a:latin typeface="Microsoft Sans Serif"/>
                <a:cs typeface="Microsoft Sans Serif"/>
              </a:rPr>
              <a:t>из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школ</a:t>
            </a:r>
            <a:r>
              <a:rPr sz="1800" spc="5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хотя</a:t>
            </a:r>
            <a:r>
              <a:rPr sz="1800" spc="5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бы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с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45" dirty="0">
                <a:latin typeface="Microsoft Sans Serif"/>
                <a:cs typeface="Microsoft Sans Serif"/>
              </a:rPr>
              <a:t>какими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то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знаниями,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а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в 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35" dirty="0">
                <a:latin typeface="Microsoft Sans Serif"/>
                <a:cs typeface="Microsoft Sans Serif"/>
              </a:rPr>
              <a:t>будущем</a:t>
            </a:r>
            <a:r>
              <a:rPr sz="1800" spc="5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я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не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смогу</a:t>
            </a:r>
            <a:r>
              <a:rPr sz="1800" spc="4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представить,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что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бы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5" dirty="0">
                <a:latin typeface="Microsoft Sans Serif"/>
                <a:cs typeface="Microsoft Sans Serif"/>
              </a:rPr>
              <a:t>было.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79705">
              <a:lnSpc>
                <a:spcPct val="100000"/>
              </a:lnSpc>
              <a:spcBef>
                <a:spcPts val="95"/>
              </a:spcBef>
              <a:tabLst>
                <a:tab pos="5340985" algn="l"/>
              </a:tabLst>
            </a:pPr>
            <a:r>
              <a:rPr spc="-30" dirty="0"/>
              <a:t>СИТУАЦИЯ</a:t>
            </a:r>
            <a:r>
              <a:rPr spc="25" dirty="0"/>
              <a:t> </a:t>
            </a:r>
            <a:r>
              <a:rPr spc="-30" dirty="0"/>
              <a:t>«ШКОЛА</a:t>
            </a:r>
            <a:r>
              <a:rPr spc="40" dirty="0"/>
              <a:t> </a:t>
            </a:r>
            <a:r>
              <a:rPr spc="-40" dirty="0"/>
              <a:t>БУДУЩЕГО»,	</a:t>
            </a:r>
            <a:r>
              <a:rPr spc="-5" dirty="0"/>
              <a:t>ЗАДАНИЕ</a:t>
            </a:r>
            <a:r>
              <a:rPr spc="15" dirty="0"/>
              <a:t> </a:t>
            </a:r>
            <a:r>
              <a:rPr spc="-5" dirty="0"/>
              <a:t>1.</a:t>
            </a:r>
            <a:r>
              <a:rPr dirty="0"/>
              <a:t> </a:t>
            </a:r>
            <a:r>
              <a:rPr spc="-5" dirty="0"/>
              <a:t>5</a:t>
            </a:r>
            <a:r>
              <a:rPr dirty="0"/>
              <a:t> </a:t>
            </a:r>
            <a:r>
              <a:rPr spc="-20" dirty="0"/>
              <a:t>КЛАСС.</a:t>
            </a:r>
            <a:r>
              <a:rPr spc="10" dirty="0"/>
              <a:t> </a:t>
            </a:r>
            <a:r>
              <a:rPr spc="-20" dirty="0"/>
              <a:t>ОТВЕТЫ</a:t>
            </a:r>
            <a:r>
              <a:rPr spc="-10" dirty="0"/>
              <a:t> </a:t>
            </a:r>
            <a:r>
              <a:rPr spc="-20" dirty="0"/>
              <a:t>УЧАЩИХСЯ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0806" y="1152880"/>
            <a:ext cx="11452860" cy="462280"/>
          </a:xfrm>
          <a:prstGeom prst="rect">
            <a:avLst/>
          </a:prstGeom>
          <a:solidFill>
            <a:srgbClr val="E6DFEB"/>
          </a:solidFill>
          <a:ln w="9525">
            <a:solidFill>
              <a:srgbClr val="1F487C"/>
            </a:solidFill>
          </a:ln>
        </p:spPr>
        <p:txBody>
          <a:bodyPr vert="horz" wrap="square" lIns="0" tIns="3873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305"/>
              </a:spcBef>
            </a:pPr>
            <a:r>
              <a:rPr sz="2400" b="1" spc="-20" dirty="0">
                <a:solidFill>
                  <a:srgbClr val="001F5F"/>
                </a:solidFill>
                <a:latin typeface="Arial"/>
                <a:cs typeface="Arial"/>
              </a:rPr>
              <a:t>Что</a:t>
            </a:r>
            <a:r>
              <a:rPr sz="2400" b="1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001F5F"/>
                </a:solidFill>
                <a:latin typeface="Arial"/>
                <a:cs typeface="Arial"/>
              </a:rPr>
              <a:t>нужно</a:t>
            </a:r>
            <a:r>
              <a:rPr sz="2400" b="1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spc="-15" dirty="0">
                <a:solidFill>
                  <a:srgbClr val="001F5F"/>
                </a:solidFill>
                <a:latin typeface="Arial"/>
                <a:cs typeface="Arial"/>
              </a:rPr>
              <a:t>обязательно</a:t>
            </a:r>
            <a:r>
              <a:rPr sz="2400" b="1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spc="-15" dirty="0">
                <a:solidFill>
                  <a:srgbClr val="001F5F"/>
                </a:solidFill>
                <a:latin typeface="Arial"/>
                <a:cs typeface="Arial"/>
              </a:rPr>
              <a:t>изменить?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60806" y="1962962"/>
            <a:ext cx="2976245" cy="389255"/>
          </a:xfrm>
          <a:prstGeom prst="rect">
            <a:avLst/>
          </a:prstGeom>
          <a:solidFill>
            <a:srgbClr val="DCE6F1"/>
          </a:solidFill>
        </p:spPr>
        <p:txBody>
          <a:bodyPr vert="horz" wrap="square" lIns="0" tIns="3683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90"/>
              </a:spcBef>
            </a:pPr>
            <a:r>
              <a:rPr sz="1800" spc="-20" dirty="0">
                <a:latin typeface="Microsoft Sans Serif"/>
                <a:cs typeface="Microsoft Sans Serif"/>
              </a:rPr>
              <a:t>Убрать</a:t>
            </a:r>
            <a:r>
              <a:rPr sz="1800" spc="-25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конкурсы.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334255" y="1801596"/>
            <a:ext cx="7543165" cy="646430"/>
          </a:xfrm>
          <a:prstGeom prst="rect">
            <a:avLst/>
          </a:prstGeom>
          <a:solidFill>
            <a:srgbClr val="FCEADA"/>
          </a:solidFill>
        </p:spPr>
        <p:txBody>
          <a:bodyPr vert="horz" wrap="square" lIns="0" tIns="53975" rIns="0" bIns="0" rtlCol="0">
            <a:spAutoFit/>
          </a:bodyPr>
          <a:lstStyle/>
          <a:p>
            <a:pPr marL="92075" marR="582295">
              <a:lnSpc>
                <a:spcPts val="2110"/>
              </a:lnSpc>
              <a:spcBef>
                <a:spcPts val="425"/>
              </a:spcBef>
            </a:pPr>
            <a:r>
              <a:rPr sz="1800" dirty="0">
                <a:latin typeface="Microsoft Sans Serif"/>
                <a:cs typeface="Microsoft Sans Serif"/>
              </a:rPr>
              <a:t>Все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дети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должны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ходить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в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школьной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форме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но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выбирать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они</a:t>
            </a:r>
            <a:r>
              <a:rPr sz="1800" spc="5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её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должны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сами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6506" y="2673210"/>
            <a:ext cx="3068955" cy="369570"/>
          </a:xfrm>
          <a:prstGeom prst="rect">
            <a:avLst/>
          </a:prstGeom>
          <a:solidFill>
            <a:srgbClr val="DBEDF4"/>
          </a:solidFill>
        </p:spPr>
        <p:txBody>
          <a:bodyPr vert="horz" wrap="square" lIns="0" tIns="3429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70"/>
              </a:spcBef>
            </a:pPr>
            <a:r>
              <a:rPr sz="1800" spc="-15" dirty="0">
                <a:latin typeface="Microsoft Sans Serif"/>
                <a:cs typeface="Microsoft Sans Serif"/>
              </a:rPr>
              <a:t>Сделать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фонтан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40" dirty="0">
                <a:latin typeface="Microsoft Sans Serif"/>
                <a:cs typeface="Microsoft Sans Serif"/>
              </a:rPr>
              <a:t>пруд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203825" y="2688958"/>
            <a:ext cx="6609715" cy="369570"/>
          </a:xfrm>
          <a:prstGeom prst="rect">
            <a:avLst/>
          </a:prstGeom>
          <a:solidFill>
            <a:srgbClr val="DBEDF4"/>
          </a:solidFill>
        </p:spPr>
        <p:txBody>
          <a:bodyPr vert="horz" wrap="square" lIns="0" tIns="3429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70"/>
              </a:spcBef>
            </a:pPr>
            <a:r>
              <a:rPr sz="1800" spc="-15" dirty="0">
                <a:latin typeface="Microsoft Sans Serif"/>
                <a:cs typeface="Microsoft Sans Serif"/>
              </a:rPr>
              <a:t>Сделать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ремонт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во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всех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кабинетах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столовой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коридорах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60806" y="3287623"/>
            <a:ext cx="4202430" cy="685165"/>
          </a:xfrm>
          <a:prstGeom prst="rect">
            <a:avLst/>
          </a:prstGeom>
          <a:solidFill>
            <a:srgbClr val="F1DCDB"/>
          </a:solidFill>
        </p:spPr>
        <p:txBody>
          <a:bodyPr vert="horz" wrap="square" lIns="0" tIns="17780" rIns="0" bIns="0" rtlCol="0">
            <a:spAutoFit/>
          </a:bodyPr>
          <a:lstStyle/>
          <a:p>
            <a:pPr marL="91440" marR="784860">
              <a:lnSpc>
                <a:spcPct val="107200"/>
              </a:lnSpc>
              <a:spcBef>
                <a:spcPts val="140"/>
              </a:spcBef>
            </a:pPr>
            <a:r>
              <a:rPr sz="1800" spc="-65" dirty="0">
                <a:latin typeface="Microsoft Sans Serif"/>
                <a:cs typeface="Microsoft Sans Serif"/>
              </a:rPr>
              <a:t>Дети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по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школе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не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носились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70" dirty="0">
                <a:latin typeface="Microsoft Sans Serif"/>
                <a:cs typeface="Microsoft Sans Serif"/>
              </a:rPr>
              <a:t>как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оголтелые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105647" y="4135450"/>
            <a:ext cx="3444240" cy="307975"/>
          </a:xfrm>
          <a:prstGeom prst="rect">
            <a:avLst/>
          </a:prstGeom>
          <a:solidFill>
            <a:srgbClr val="8063A1"/>
          </a:solidFill>
        </p:spPr>
        <p:txBody>
          <a:bodyPr vert="horz" wrap="square" lIns="0" tIns="3619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85"/>
              </a:spcBef>
            </a:pPr>
            <a:r>
              <a:rPr sz="1400" b="1" i="1" spc="-5" dirty="0">
                <a:solidFill>
                  <a:srgbClr val="FFFFFF"/>
                </a:solidFill>
                <a:latin typeface="Arial"/>
                <a:cs typeface="Arial"/>
              </a:rPr>
              <a:t>Прим.</a:t>
            </a:r>
            <a:r>
              <a:rPr sz="1400" b="1" i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i="1" dirty="0">
                <a:solidFill>
                  <a:srgbClr val="FFFFFF"/>
                </a:solidFill>
                <a:latin typeface="Arial"/>
                <a:cs typeface="Arial"/>
              </a:rPr>
              <a:t>Один</a:t>
            </a:r>
            <a:r>
              <a:rPr sz="1400" b="1" i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i="1" dirty="0">
                <a:solidFill>
                  <a:srgbClr val="FFFFFF"/>
                </a:solidFill>
                <a:latin typeface="Arial"/>
                <a:cs typeface="Arial"/>
              </a:rPr>
              <a:t>на</a:t>
            </a:r>
            <a:r>
              <a:rPr sz="1400" b="1" i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i="1" spc="-5" dirty="0">
                <a:solidFill>
                  <a:srgbClr val="FFFFFF"/>
                </a:solidFill>
                <a:latin typeface="Arial"/>
                <a:cs typeface="Arial"/>
              </a:rPr>
              <a:t>400</a:t>
            </a:r>
            <a:r>
              <a:rPr sz="1400" b="1" i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b="1" i="1" spc="-5" dirty="0">
                <a:solidFill>
                  <a:srgbClr val="FFFFFF"/>
                </a:solidFill>
                <a:latin typeface="Arial"/>
                <a:cs typeface="Arial"/>
              </a:rPr>
              <a:t>работ</a:t>
            </a:r>
            <a:endParaRPr sz="14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99935" y="4110342"/>
            <a:ext cx="7431405" cy="369570"/>
          </a:xfrm>
          <a:prstGeom prst="rect">
            <a:avLst/>
          </a:prstGeom>
          <a:solidFill>
            <a:srgbClr val="8063A1"/>
          </a:solidFill>
        </p:spPr>
        <p:txBody>
          <a:bodyPr vert="horz" wrap="square" lIns="0" tIns="3429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270"/>
              </a:spcBef>
            </a:pPr>
            <a:r>
              <a:rPr sz="1800" i="1" spc="-10" dirty="0">
                <a:solidFill>
                  <a:srgbClr val="FFFFFF"/>
                </a:solidFill>
                <a:latin typeface="Arial"/>
                <a:cs typeface="Arial"/>
              </a:rPr>
              <a:t>Когда</a:t>
            </a:r>
            <a:r>
              <a:rPr sz="1800" i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dirty="0">
                <a:solidFill>
                  <a:srgbClr val="FFFFFF"/>
                </a:solidFill>
                <a:latin typeface="Arial"/>
                <a:cs typeface="Arial"/>
              </a:rPr>
              <a:t>мы</a:t>
            </a:r>
            <a:r>
              <a:rPr sz="1800" i="1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-10" dirty="0">
                <a:solidFill>
                  <a:srgbClr val="FFFFFF"/>
                </a:solidFill>
                <a:latin typeface="Arial"/>
                <a:cs typeface="Arial"/>
              </a:rPr>
              <a:t>ходим</a:t>
            </a:r>
            <a:r>
              <a:rPr sz="1800" i="1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dirty="0">
                <a:solidFill>
                  <a:srgbClr val="FFFFFF"/>
                </a:solidFill>
                <a:latin typeface="Arial"/>
                <a:cs typeface="Arial"/>
              </a:rPr>
              <a:t>в </a:t>
            </a:r>
            <a:r>
              <a:rPr sz="1800" i="1" spc="-35" dirty="0">
                <a:solidFill>
                  <a:srgbClr val="FFFFFF"/>
                </a:solidFill>
                <a:latin typeface="Arial"/>
                <a:cs typeface="Arial"/>
              </a:rPr>
              <a:t>школу,</a:t>
            </a:r>
            <a:r>
              <a:rPr sz="1800" i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-20" dirty="0">
                <a:solidFill>
                  <a:srgbClr val="FFFFFF"/>
                </a:solidFill>
                <a:latin typeface="Arial"/>
                <a:cs typeface="Arial"/>
              </a:rPr>
              <a:t>то</a:t>
            </a:r>
            <a:r>
              <a:rPr sz="1800" i="1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-5" dirty="0">
                <a:solidFill>
                  <a:srgbClr val="FFFFFF"/>
                </a:solidFill>
                <a:latin typeface="Arial"/>
                <a:cs typeface="Arial"/>
              </a:rPr>
              <a:t>нам</a:t>
            </a:r>
            <a:r>
              <a:rPr sz="1800" i="1" spc="-15" dirty="0">
                <a:solidFill>
                  <a:srgbClr val="FFFFFF"/>
                </a:solidFill>
                <a:latin typeface="Arial"/>
                <a:cs typeface="Arial"/>
              </a:rPr>
              <a:t> за</a:t>
            </a:r>
            <a:r>
              <a:rPr sz="1800" i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-15" dirty="0">
                <a:solidFill>
                  <a:srgbClr val="FFFFFF"/>
                </a:solidFill>
                <a:latin typeface="Arial"/>
                <a:cs typeface="Arial"/>
              </a:rPr>
              <a:t>это</a:t>
            </a:r>
            <a:r>
              <a:rPr sz="1800" i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-5" dirty="0">
                <a:solidFill>
                  <a:srgbClr val="FFFFFF"/>
                </a:solidFill>
                <a:latin typeface="Arial"/>
                <a:cs typeface="Arial"/>
              </a:rPr>
              <a:t>бы</a:t>
            </a:r>
            <a:r>
              <a:rPr sz="1800" i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i="1" spc="-10" dirty="0">
                <a:solidFill>
                  <a:srgbClr val="FFFFFF"/>
                </a:solidFill>
                <a:latin typeface="Arial"/>
                <a:cs typeface="Arial"/>
              </a:rPr>
              <a:t>плотили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99935" y="4695164"/>
            <a:ext cx="11452860" cy="685165"/>
          </a:xfrm>
          <a:prstGeom prst="rect">
            <a:avLst/>
          </a:prstGeom>
          <a:solidFill>
            <a:srgbClr val="E6DFEB"/>
          </a:solidFill>
        </p:spPr>
        <p:txBody>
          <a:bodyPr vert="horz" wrap="square" lIns="0" tIns="17780" rIns="0" bIns="0" rtlCol="0">
            <a:spAutoFit/>
          </a:bodyPr>
          <a:lstStyle/>
          <a:p>
            <a:pPr marL="90805" marR="506730">
              <a:lnSpc>
                <a:spcPct val="107200"/>
              </a:lnSpc>
              <a:spcBef>
                <a:spcPts val="140"/>
              </a:spcBef>
            </a:pPr>
            <a:r>
              <a:rPr sz="1800" spc="-20" dirty="0">
                <a:latin typeface="Microsoft Sans Serif"/>
                <a:cs typeface="Microsoft Sans Serif"/>
              </a:rPr>
              <a:t>Некоторые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40" dirty="0">
                <a:latin typeface="Microsoft Sans Serif"/>
                <a:cs typeface="Microsoft Sans Serif"/>
              </a:rPr>
              <a:t>уроки</a:t>
            </a:r>
            <a:r>
              <a:rPr sz="1800" spc="5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должны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проводится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на</a:t>
            </a:r>
            <a:r>
              <a:rPr sz="1800" spc="6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улице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5" dirty="0">
                <a:latin typeface="Microsoft Sans Serif"/>
                <a:cs typeface="Microsoft Sans Serif"/>
              </a:rPr>
              <a:t>(для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избежания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близорукости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что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бы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хотя</a:t>
            </a:r>
            <a:r>
              <a:rPr sz="1800" spc="4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бы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35" dirty="0">
                <a:latin typeface="Microsoft Sans Serif"/>
                <a:cs typeface="Microsoft Sans Serif"/>
              </a:rPr>
              <a:t>ученик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находился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10-20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минут</a:t>
            </a:r>
            <a:r>
              <a:rPr sz="1800" spc="5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на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улице,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ведь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50" dirty="0">
                <a:latin typeface="Microsoft Sans Serif"/>
                <a:cs typeface="Microsoft Sans Serif"/>
              </a:rPr>
              <a:t>так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лучше</a:t>
            </a:r>
            <a:r>
              <a:rPr sz="1800" spc="5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усваивается</a:t>
            </a:r>
            <a:r>
              <a:rPr sz="1800" spc="6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информация.)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99935" y="5705246"/>
            <a:ext cx="3153410" cy="646430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54610" rIns="0" bIns="0" rtlCol="0">
            <a:spAutoFit/>
          </a:bodyPr>
          <a:lstStyle/>
          <a:p>
            <a:pPr marL="90805" marR="119380">
              <a:lnSpc>
                <a:spcPts val="2110"/>
              </a:lnSpc>
              <a:spcBef>
                <a:spcPts val="430"/>
              </a:spcBef>
            </a:pPr>
            <a:r>
              <a:rPr sz="1800" spc="-5" dirty="0">
                <a:latin typeface="Microsoft Sans Serif"/>
                <a:cs typeface="Microsoft Sans Serif"/>
              </a:rPr>
              <a:t>Мне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не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нравится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манная </a:t>
            </a:r>
            <a:r>
              <a:rPr sz="1800" spc="-1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каша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в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школьной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столовой!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717159" y="3435781"/>
            <a:ext cx="6096000" cy="389255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3746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95"/>
              </a:spcBef>
            </a:pPr>
            <a:r>
              <a:rPr sz="1800" spc="-5" dirty="0">
                <a:latin typeface="Microsoft Sans Serif"/>
                <a:cs typeface="Microsoft Sans Serif"/>
              </a:rPr>
              <a:t>Надо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изменить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учебники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на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планшеты,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65" dirty="0">
                <a:latin typeface="Microsoft Sans Serif"/>
                <a:cs typeface="Microsoft Sans Serif"/>
              </a:rPr>
              <a:t>как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в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Америке!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344920" y="5705246"/>
            <a:ext cx="4495165" cy="646430"/>
          </a:xfrm>
          <a:prstGeom prst="rect">
            <a:avLst/>
          </a:prstGeom>
          <a:solidFill>
            <a:srgbClr val="B8CDE4"/>
          </a:solidFill>
        </p:spPr>
        <p:txBody>
          <a:bodyPr vert="horz" wrap="square" lIns="0" tIns="54610" rIns="0" bIns="0" rtlCol="0">
            <a:spAutoFit/>
          </a:bodyPr>
          <a:lstStyle/>
          <a:p>
            <a:pPr marL="92075" marR="963294">
              <a:lnSpc>
                <a:spcPts val="2110"/>
              </a:lnSpc>
              <a:spcBef>
                <a:spcPts val="430"/>
              </a:spcBef>
            </a:pPr>
            <a:r>
              <a:rPr sz="1800" spc="-10" dirty="0">
                <a:latin typeface="Microsoft Sans Serif"/>
                <a:cs typeface="Microsoft Sans Serif"/>
              </a:rPr>
              <a:t>Учиться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отдельно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от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мальчиков.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Они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мешают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работать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283870" y="256159"/>
            <a:ext cx="1144905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173345" algn="l"/>
              </a:tabLst>
            </a:pPr>
            <a:r>
              <a:rPr spc="-30" dirty="0"/>
              <a:t>СИТУАЦИЯ</a:t>
            </a:r>
            <a:r>
              <a:rPr spc="25" dirty="0"/>
              <a:t> </a:t>
            </a:r>
            <a:r>
              <a:rPr spc="-30" dirty="0"/>
              <a:t>«ШКОЛА</a:t>
            </a:r>
            <a:r>
              <a:rPr spc="40" dirty="0"/>
              <a:t> </a:t>
            </a:r>
            <a:r>
              <a:rPr spc="-40" dirty="0"/>
              <a:t>БУДУЩЕГО»,	</a:t>
            </a:r>
            <a:r>
              <a:rPr spc="-5" dirty="0"/>
              <a:t>ЗАДАНИЕ</a:t>
            </a:r>
            <a:r>
              <a:rPr spc="15" dirty="0"/>
              <a:t> </a:t>
            </a:r>
            <a:r>
              <a:rPr spc="-5" dirty="0"/>
              <a:t>1.</a:t>
            </a:r>
            <a:r>
              <a:rPr dirty="0"/>
              <a:t> </a:t>
            </a:r>
            <a:r>
              <a:rPr spc="-5" dirty="0"/>
              <a:t>5</a:t>
            </a:r>
            <a:r>
              <a:rPr dirty="0"/>
              <a:t> </a:t>
            </a:r>
            <a:r>
              <a:rPr spc="-20" dirty="0"/>
              <a:t>КЛАСС.</a:t>
            </a:r>
            <a:r>
              <a:rPr spc="10" dirty="0"/>
              <a:t> </a:t>
            </a:r>
            <a:r>
              <a:rPr spc="-20" dirty="0"/>
              <a:t>ОТВЕТЫ</a:t>
            </a:r>
            <a:r>
              <a:rPr spc="-10" dirty="0"/>
              <a:t> </a:t>
            </a:r>
            <a:r>
              <a:rPr spc="-20" dirty="0"/>
              <a:t>УЧАЩИХСЯ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81685" y="354329"/>
            <a:ext cx="636079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25" dirty="0">
                <a:solidFill>
                  <a:srgbClr val="6F2F9F"/>
                </a:solidFill>
                <a:latin typeface="Calibri"/>
                <a:cs typeface="Calibri"/>
              </a:rPr>
              <a:t>КРЕАТИВНОЕ</a:t>
            </a:r>
            <a:r>
              <a:rPr sz="2800" spc="1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6F2F9F"/>
                </a:solidFill>
                <a:latin typeface="Calibri"/>
                <a:cs typeface="Calibri"/>
              </a:rPr>
              <a:t>МЫШЛЕНИЕ:</a:t>
            </a:r>
            <a:r>
              <a:rPr sz="2800" spc="2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6F2F9F"/>
                </a:solidFill>
                <a:latin typeface="Calibri"/>
                <a:cs typeface="Calibri"/>
              </a:rPr>
              <a:t>ОПРЕДЕЛЕНИЕ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81685" y="1463497"/>
            <a:ext cx="7517765" cy="2056764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 marR="5080">
              <a:lnSpc>
                <a:spcPts val="3890"/>
              </a:lnSpc>
              <a:spcBef>
                <a:spcPts val="590"/>
              </a:spcBef>
            </a:pPr>
            <a:r>
              <a:rPr sz="3600" spc="-5" dirty="0">
                <a:solidFill>
                  <a:srgbClr val="000000"/>
                </a:solidFill>
              </a:rPr>
              <a:t>Способность </a:t>
            </a:r>
            <a:r>
              <a:rPr sz="3600" spc="-15" dirty="0">
                <a:solidFill>
                  <a:srgbClr val="000000"/>
                </a:solidFill>
              </a:rPr>
              <a:t>продуктивно </a:t>
            </a:r>
            <a:r>
              <a:rPr sz="3600" dirty="0">
                <a:solidFill>
                  <a:srgbClr val="000000"/>
                </a:solidFill>
              </a:rPr>
              <a:t>участвовать </a:t>
            </a:r>
            <a:r>
              <a:rPr sz="3600" spc="-800" dirty="0">
                <a:solidFill>
                  <a:srgbClr val="000000"/>
                </a:solidFill>
              </a:rPr>
              <a:t> </a:t>
            </a:r>
            <a:r>
              <a:rPr sz="3600" dirty="0">
                <a:solidFill>
                  <a:srgbClr val="000000"/>
                </a:solidFill>
              </a:rPr>
              <a:t>в </a:t>
            </a:r>
            <a:r>
              <a:rPr sz="3600" spc="-10" dirty="0">
                <a:solidFill>
                  <a:srgbClr val="000000"/>
                </a:solidFill>
              </a:rPr>
              <a:t>процессе </a:t>
            </a:r>
            <a:r>
              <a:rPr sz="3600" b="1" spc="-5" dirty="0">
                <a:solidFill>
                  <a:srgbClr val="000000"/>
                </a:solidFill>
                <a:latin typeface="Calibri"/>
                <a:cs typeface="Calibri"/>
              </a:rPr>
              <a:t>выработки</a:t>
            </a:r>
            <a:r>
              <a:rPr sz="3600" spc="-5" dirty="0">
                <a:solidFill>
                  <a:srgbClr val="000000"/>
                </a:solidFill>
              </a:rPr>
              <a:t>, </a:t>
            </a:r>
            <a:r>
              <a:rPr sz="3600" b="1" spc="-10" dirty="0">
                <a:solidFill>
                  <a:srgbClr val="000000"/>
                </a:solidFill>
                <a:latin typeface="Calibri"/>
                <a:cs typeface="Calibri"/>
              </a:rPr>
              <a:t>оценки </a:t>
            </a:r>
            <a:r>
              <a:rPr sz="3600" dirty="0">
                <a:solidFill>
                  <a:srgbClr val="000000"/>
                </a:solidFill>
              </a:rPr>
              <a:t>и </a:t>
            </a:r>
            <a:r>
              <a:rPr sz="3600" spc="5" dirty="0">
                <a:solidFill>
                  <a:srgbClr val="000000"/>
                </a:solidFill>
              </a:rPr>
              <a:t> </a:t>
            </a:r>
            <a:r>
              <a:rPr sz="3600" b="1" spc="-5" dirty="0">
                <a:solidFill>
                  <a:srgbClr val="000000"/>
                </a:solidFill>
                <a:latin typeface="Calibri"/>
                <a:cs typeface="Calibri"/>
              </a:rPr>
              <a:t>совершенствования</a:t>
            </a:r>
            <a:r>
              <a:rPr sz="3600" b="1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600" spc="-10" dirty="0">
                <a:solidFill>
                  <a:srgbClr val="000000"/>
                </a:solidFill>
              </a:rPr>
              <a:t>идей,</a:t>
            </a:r>
            <a:endParaRPr sz="3600">
              <a:latin typeface="Calibri"/>
              <a:cs typeface="Calibri"/>
            </a:endParaRPr>
          </a:p>
          <a:p>
            <a:pPr marL="12700">
              <a:lnSpc>
                <a:spcPts val="3829"/>
              </a:lnSpc>
            </a:pPr>
            <a:r>
              <a:rPr sz="3600" spc="-5" dirty="0">
                <a:solidFill>
                  <a:srgbClr val="000000"/>
                </a:solidFill>
              </a:rPr>
              <a:t>направленных</a:t>
            </a:r>
            <a:r>
              <a:rPr sz="3600" spc="-15" dirty="0">
                <a:solidFill>
                  <a:srgbClr val="000000"/>
                </a:solidFill>
              </a:rPr>
              <a:t> </a:t>
            </a:r>
            <a:r>
              <a:rPr sz="3600" spc="-5" dirty="0">
                <a:solidFill>
                  <a:srgbClr val="000000"/>
                </a:solidFill>
              </a:rPr>
              <a:t>на</a:t>
            </a:r>
            <a:r>
              <a:rPr sz="3600" spc="-15" dirty="0">
                <a:solidFill>
                  <a:srgbClr val="000000"/>
                </a:solidFill>
              </a:rPr>
              <a:t> получение</a:t>
            </a:r>
            <a:endParaRPr sz="3600"/>
          </a:p>
        </p:txBody>
      </p:sp>
      <p:sp>
        <p:nvSpPr>
          <p:cNvPr id="4" name="object 4"/>
          <p:cNvSpPr txBox="1"/>
          <p:nvPr/>
        </p:nvSpPr>
        <p:spPr>
          <a:xfrm>
            <a:off x="938885" y="3477514"/>
            <a:ext cx="6856095" cy="2626360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241300" marR="5080" indent="-229235">
              <a:lnSpc>
                <a:spcPts val="3890"/>
              </a:lnSpc>
              <a:spcBef>
                <a:spcPts val="585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3600" b="1" i="1" spc="-10" dirty="0">
                <a:latin typeface="Calibri"/>
                <a:cs typeface="Calibri"/>
              </a:rPr>
              <a:t>инновационных</a:t>
            </a:r>
            <a:r>
              <a:rPr sz="3600" b="1" i="1" spc="35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и</a:t>
            </a:r>
            <a:r>
              <a:rPr sz="3600" spc="-10" dirty="0">
                <a:latin typeface="Calibri"/>
                <a:cs typeface="Calibri"/>
              </a:rPr>
              <a:t> </a:t>
            </a:r>
            <a:r>
              <a:rPr sz="3600" b="1" i="1" spc="-5" dirty="0">
                <a:latin typeface="Calibri"/>
                <a:cs typeface="Calibri"/>
              </a:rPr>
              <a:t>эффективных </a:t>
            </a:r>
            <a:r>
              <a:rPr sz="3600" b="1" i="1" spc="-800" dirty="0">
                <a:latin typeface="Calibri"/>
                <a:cs typeface="Calibri"/>
              </a:rPr>
              <a:t> </a:t>
            </a:r>
            <a:r>
              <a:rPr sz="3600" b="1" i="1" spc="-5" dirty="0">
                <a:latin typeface="Calibri"/>
                <a:cs typeface="Calibri"/>
              </a:rPr>
              <a:t>решений</a:t>
            </a:r>
            <a:r>
              <a:rPr sz="3600" spc="-5" dirty="0">
                <a:latin typeface="Calibri"/>
                <a:cs typeface="Calibri"/>
              </a:rPr>
              <a:t>,</a:t>
            </a:r>
            <a:r>
              <a:rPr sz="3600" spc="5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и/или</a:t>
            </a:r>
            <a:endParaRPr sz="3600">
              <a:latin typeface="Calibri"/>
              <a:cs typeface="Calibri"/>
            </a:endParaRPr>
          </a:p>
          <a:p>
            <a:pPr marL="241300" indent="-229235">
              <a:lnSpc>
                <a:spcPts val="4065"/>
              </a:lnSpc>
              <a:buFont typeface="Microsoft Sans Serif"/>
              <a:buChar char="•"/>
              <a:tabLst>
                <a:tab pos="241935" algn="l"/>
              </a:tabLst>
            </a:pPr>
            <a:r>
              <a:rPr sz="3600" b="1" i="1" spc="-5" dirty="0">
                <a:latin typeface="Calibri"/>
                <a:cs typeface="Calibri"/>
              </a:rPr>
              <a:t>нового</a:t>
            </a:r>
            <a:r>
              <a:rPr sz="3600" b="1" i="1" spc="-25" dirty="0">
                <a:latin typeface="Calibri"/>
                <a:cs typeface="Calibri"/>
              </a:rPr>
              <a:t> </a:t>
            </a:r>
            <a:r>
              <a:rPr sz="3600" b="1" i="1" spc="-5" dirty="0">
                <a:latin typeface="Calibri"/>
                <a:cs typeface="Calibri"/>
              </a:rPr>
              <a:t>знания</a:t>
            </a:r>
            <a:r>
              <a:rPr sz="3600" spc="-5" dirty="0">
                <a:latin typeface="Calibri"/>
                <a:cs typeface="Calibri"/>
              </a:rPr>
              <a:t>,</a:t>
            </a:r>
            <a:r>
              <a:rPr sz="3600" spc="5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и/или</a:t>
            </a:r>
            <a:endParaRPr sz="3600">
              <a:latin typeface="Calibri"/>
              <a:cs typeface="Calibri"/>
            </a:endParaRPr>
          </a:p>
          <a:p>
            <a:pPr marL="241300" marR="1547495" indent="-229235">
              <a:lnSpc>
                <a:spcPts val="3890"/>
              </a:lnSpc>
              <a:spcBef>
                <a:spcPts val="425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3600" b="1" i="1" spc="-5" dirty="0">
                <a:latin typeface="Calibri"/>
                <a:cs typeface="Calibri"/>
              </a:rPr>
              <a:t>эффектного</a:t>
            </a:r>
            <a:r>
              <a:rPr sz="3600" b="1" i="1" spc="-60" dirty="0">
                <a:latin typeface="Calibri"/>
                <a:cs typeface="Calibri"/>
              </a:rPr>
              <a:t> </a:t>
            </a:r>
            <a:r>
              <a:rPr sz="3600" b="1" i="1" spc="-10" dirty="0">
                <a:latin typeface="Calibri"/>
                <a:cs typeface="Calibri"/>
              </a:rPr>
              <a:t>выражения </a:t>
            </a:r>
            <a:r>
              <a:rPr sz="3600" b="1" i="1" spc="-800" dirty="0">
                <a:latin typeface="Calibri"/>
                <a:cs typeface="Calibri"/>
              </a:rPr>
              <a:t> </a:t>
            </a:r>
            <a:r>
              <a:rPr sz="3600" b="1" i="1" spc="-10" dirty="0">
                <a:latin typeface="Calibri"/>
                <a:cs typeface="Calibri"/>
              </a:rPr>
              <a:t>воображения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298053" y="2613964"/>
            <a:ext cx="3703954" cy="3766185"/>
          </a:xfrm>
          <a:prstGeom prst="rect">
            <a:avLst/>
          </a:prstGeom>
          <a:solidFill>
            <a:srgbClr val="E6DFEB"/>
          </a:solidFill>
        </p:spPr>
        <p:txBody>
          <a:bodyPr vert="horz" wrap="square" lIns="0" tIns="6985" rIns="0" bIns="0" rtlCol="0">
            <a:spAutoFit/>
          </a:bodyPr>
          <a:lstStyle/>
          <a:p>
            <a:pPr marL="45720">
              <a:lnSpc>
                <a:spcPct val="100000"/>
              </a:lnSpc>
              <a:spcBef>
                <a:spcPts val="55"/>
              </a:spcBef>
            </a:pPr>
            <a:r>
              <a:rPr sz="2000" b="1" i="1" dirty="0">
                <a:solidFill>
                  <a:srgbClr val="6F2F9F"/>
                </a:solidFill>
                <a:latin typeface="Calibri"/>
                <a:cs typeface="Calibri"/>
              </a:rPr>
              <a:t>Словарик</a:t>
            </a:r>
            <a:endParaRPr sz="2000">
              <a:latin typeface="Calibri"/>
              <a:cs typeface="Calibri"/>
            </a:endParaRPr>
          </a:p>
          <a:p>
            <a:pPr marL="135890" marR="109220" indent="-90170">
              <a:lnSpc>
                <a:spcPct val="100000"/>
              </a:lnSpc>
              <a:spcBef>
                <a:spcPts val="910"/>
              </a:spcBef>
              <a:buClr>
                <a:srgbClr val="000000"/>
              </a:buClr>
              <a:buSzPct val="80555"/>
              <a:buFont typeface="Microsoft Sans Serif"/>
              <a:buChar char="•"/>
              <a:tabLst>
                <a:tab pos="136525" algn="l"/>
              </a:tabLst>
            </a:pPr>
            <a:r>
              <a:rPr sz="1800" b="1" i="1" spc="-5" dirty="0">
                <a:solidFill>
                  <a:srgbClr val="6F2F9F"/>
                </a:solidFill>
                <a:latin typeface="Calibri"/>
                <a:cs typeface="Calibri"/>
              </a:rPr>
              <a:t>инновационные </a:t>
            </a:r>
            <a:r>
              <a:rPr sz="1800" b="1" i="1" dirty="0">
                <a:solidFill>
                  <a:srgbClr val="6F2F9F"/>
                </a:solidFill>
                <a:latin typeface="Calibri"/>
                <a:cs typeface="Calibri"/>
              </a:rPr>
              <a:t>решения – </a:t>
            </a:r>
            <a:r>
              <a:rPr sz="1800" dirty="0">
                <a:solidFill>
                  <a:srgbClr val="6F2F9F"/>
                </a:solidFill>
                <a:latin typeface="Calibri"/>
                <a:cs typeface="Calibri"/>
              </a:rPr>
              <a:t>новые, </a:t>
            </a:r>
            <a:r>
              <a:rPr sz="1800" spc="-39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6F2F9F"/>
                </a:solidFill>
                <a:latin typeface="Calibri"/>
                <a:cs typeface="Calibri"/>
              </a:rPr>
              <a:t>новаторские,</a:t>
            </a:r>
            <a:r>
              <a:rPr sz="1800" spc="1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6F2F9F"/>
                </a:solidFill>
                <a:latin typeface="Calibri"/>
                <a:cs typeface="Calibri"/>
              </a:rPr>
              <a:t>оригинальные,</a:t>
            </a:r>
            <a:endParaRPr sz="1800">
              <a:latin typeface="Calibri"/>
              <a:cs typeface="Calibri"/>
            </a:endParaRPr>
          </a:p>
          <a:p>
            <a:pPr marL="135890">
              <a:lnSpc>
                <a:spcPct val="100000"/>
              </a:lnSpc>
            </a:pPr>
            <a:r>
              <a:rPr sz="1800" spc="-5" dirty="0">
                <a:solidFill>
                  <a:srgbClr val="6F2F9F"/>
                </a:solidFill>
                <a:latin typeface="Calibri"/>
                <a:cs typeface="Calibri"/>
              </a:rPr>
              <a:t>нестандартные,</a:t>
            </a:r>
            <a:r>
              <a:rPr sz="1800" spc="-1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6F2F9F"/>
                </a:solidFill>
                <a:latin typeface="Calibri"/>
                <a:cs typeface="Calibri"/>
              </a:rPr>
              <a:t>непривычные</a:t>
            </a:r>
            <a:endParaRPr sz="1800">
              <a:latin typeface="Calibri"/>
              <a:cs typeface="Calibri"/>
            </a:endParaRPr>
          </a:p>
          <a:p>
            <a:pPr marL="135890" indent="-90805">
              <a:lnSpc>
                <a:spcPct val="100000"/>
              </a:lnSpc>
              <a:spcBef>
                <a:spcPts val="900"/>
              </a:spcBef>
              <a:buClr>
                <a:srgbClr val="000000"/>
              </a:buClr>
              <a:buSzPct val="80555"/>
              <a:buFont typeface="Microsoft Sans Serif"/>
              <a:buChar char="•"/>
              <a:tabLst>
                <a:tab pos="136525" algn="l"/>
              </a:tabLst>
            </a:pPr>
            <a:r>
              <a:rPr sz="1800" b="1" i="1" dirty="0">
                <a:solidFill>
                  <a:srgbClr val="6F2F9F"/>
                </a:solidFill>
                <a:latin typeface="Calibri"/>
                <a:cs typeface="Calibri"/>
              </a:rPr>
              <a:t>эффективные</a:t>
            </a:r>
            <a:r>
              <a:rPr sz="1800" b="1" i="1" spc="-1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1800" b="1" i="1" dirty="0">
                <a:solidFill>
                  <a:srgbClr val="6F2F9F"/>
                </a:solidFill>
                <a:latin typeface="Calibri"/>
                <a:cs typeface="Calibri"/>
              </a:rPr>
              <a:t>решения</a:t>
            </a:r>
            <a:r>
              <a:rPr sz="1800" b="1" i="1" spc="-1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1800" b="1" i="1" dirty="0">
                <a:solidFill>
                  <a:srgbClr val="6F2F9F"/>
                </a:solidFill>
                <a:latin typeface="Calibri"/>
                <a:cs typeface="Calibri"/>
              </a:rPr>
              <a:t>–</a:t>
            </a:r>
            <a:endParaRPr sz="1800">
              <a:latin typeface="Calibri"/>
              <a:cs typeface="Calibri"/>
            </a:endParaRPr>
          </a:p>
          <a:p>
            <a:pPr marL="135890">
              <a:lnSpc>
                <a:spcPct val="100000"/>
              </a:lnSpc>
            </a:pPr>
            <a:r>
              <a:rPr sz="1800" spc="-5" dirty="0">
                <a:solidFill>
                  <a:srgbClr val="6F2F9F"/>
                </a:solidFill>
                <a:latin typeface="Calibri"/>
                <a:cs typeface="Calibri"/>
              </a:rPr>
              <a:t>действенные,</a:t>
            </a:r>
            <a:r>
              <a:rPr sz="1800" spc="-1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1800" spc="-15" dirty="0">
                <a:solidFill>
                  <a:srgbClr val="6F2F9F"/>
                </a:solidFill>
                <a:latin typeface="Calibri"/>
                <a:cs typeface="Calibri"/>
              </a:rPr>
              <a:t>результативные,</a:t>
            </a:r>
            <a:endParaRPr sz="1800">
              <a:latin typeface="Calibri"/>
              <a:cs typeface="Calibri"/>
            </a:endParaRPr>
          </a:p>
          <a:p>
            <a:pPr marL="135890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solidFill>
                  <a:srgbClr val="6F2F9F"/>
                </a:solidFill>
                <a:latin typeface="Calibri"/>
                <a:cs typeface="Calibri"/>
              </a:rPr>
              <a:t>экономичные, оптимальные</a:t>
            </a:r>
            <a:endParaRPr sz="1800">
              <a:latin typeface="Calibri"/>
              <a:cs typeface="Calibri"/>
            </a:endParaRPr>
          </a:p>
          <a:p>
            <a:pPr marL="135890" indent="-90805">
              <a:lnSpc>
                <a:spcPct val="100000"/>
              </a:lnSpc>
              <a:spcBef>
                <a:spcPts val="900"/>
              </a:spcBef>
              <a:buClr>
                <a:srgbClr val="000000"/>
              </a:buClr>
              <a:buSzPct val="80555"/>
              <a:buFont typeface="Microsoft Sans Serif"/>
              <a:buChar char="•"/>
              <a:tabLst>
                <a:tab pos="136525" algn="l"/>
              </a:tabLst>
            </a:pPr>
            <a:r>
              <a:rPr sz="1800" b="1" i="1" dirty="0">
                <a:solidFill>
                  <a:srgbClr val="6F2F9F"/>
                </a:solidFill>
                <a:latin typeface="Calibri"/>
                <a:cs typeface="Calibri"/>
              </a:rPr>
              <a:t>эффектное</a:t>
            </a:r>
            <a:r>
              <a:rPr sz="1800" b="1" i="1" spc="-1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1800" b="1" i="1" spc="-5" dirty="0">
                <a:solidFill>
                  <a:srgbClr val="6F2F9F"/>
                </a:solidFill>
                <a:latin typeface="Calibri"/>
                <a:cs typeface="Calibri"/>
              </a:rPr>
              <a:t>выражение</a:t>
            </a:r>
            <a:r>
              <a:rPr sz="1800" b="1" i="1" spc="-1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1800" b="1" i="1" dirty="0">
                <a:solidFill>
                  <a:srgbClr val="6F2F9F"/>
                </a:solidFill>
                <a:latin typeface="Calibri"/>
                <a:cs typeface="Calibri"/>
              </a:rPr>
              <a:t>–</a:t>
            </a:r>
            <a:endParaRPr sz="1800">
              <a:latin typeface="Calibri"/>
              <a:cs typeface="Calibri"/>
            </a:endParaRPr>
          </a:p>
          <a:p>
            <a:pPr marL="135890" marR="781050">
              <a:lnSpc>
                <a:spcPct val="100000"/>
              </a:lnSpc>
            </a:pPr>
            <a:r>
              <a:rPr sz="1800" spc="-10" dirty="0">
                <a:solidFill>
                  <a:srgbClr val="6F2F9F"/>
                </a:solidFill>
                <a:latin typeface="Calibri"/>
                <a:cs typeface="Calibri"/>
              </a:rPr>
              <a:t>производящее </a:t>
            </a:r>
            <a:r>
              <a:rPr sz="1800" spc="-5" dirty="0">
                <a:solidFill>
                  <a:srgbClr val="6F2F9F"/>
                </a:solidFill>
                <a:latin typeface="Calibri"/>
                <a:cs typeface="Calibri"/>
              </a:rPr>
              <a:t>впечатление, </a:t>
            </a:r>
            <a:r>
              <a:rPr sz="1800" spc="-40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6F2F9F"/>
                </a:solidFill>
                <a:latin typeface="Calibri"/>
                <a:cs typeface="Calibri"/>
              </a:rPr>
              <a:t>привлекающее</a:t>
            </a:r>
            <a:r>
              <a:rPr sz="1800" spc="-2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6F2F9F"/>
                </a:solidFill>
                <a:latin typeface="Calibri"/>
                <a:cs typeface="Calibri"/>
              </a:rPr>
              <a:t>внимание,</a:t>
            </a:r>
            <a:endParaRPr sz="1800">
              <a:latin typeface="Calibri"/>
              <a:cs typeface="Calibri"/>
            </a:endParaRPr>
          </a:p>
          <a:p>
            <a:pPr marL="135890" marR="125730">
              <a:lnSpc>
                <a:spcPct val="100000"/>
              </a:lnSpc>
            </a:pPr>
            <a:r>
              <a:rPr sz="1800" spc="-10" dirty="0">
                <a:solidFill>
                  <a:srgbClr val="6F2F9F"/>
                </a:solidFill>
                <a:latin typeface="Calibri"/>
                <a:cs typeface="Calibri"/>
              </a:rPr>
              <a:t>вдохновляющее,</a:t>
            </a:r>
            <a:r>
              <a:rPr sz="1800" spc="-9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6F2F9F"/>
                </a:solidFill>
                <a:latin typeface="Calibri"/>
                <a:cs typeface="Calibri"/>
              </a:rPr>
              <a:t>необыкновенное, </a:t>
            </a:r>
            <a:r>
              <a:rPr sz="1800" spc="-39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1800" spc="-15" dirty="0">
                <a:solidFill>
                  <a:srgbClr val="6F2F9F"/>
                </a:solidFill>
                <a:latin typeface="Calibri"/>
                <a:cs typeface="Calibri"/>
              </a:rPr>
              <a:t>удивительное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0806" y="1152880"/>
            <a:ext cx="11452860" cy="462280"/>
          </a:xfrm>
          <a:prstGeom prst="rect">
            <a:avLst/>
          </a:prstGeom>
          <a:solidFill>
            <a:srgbClr val="E6DFEB"/>
          </a:solidFill>
          <a:ln w="9525">
            <a:solidFill>
              <a:srgbClr val="1F487C"/>
            </a:solidFill>
          </a:ln>
        </p:spPr>
        <p:txBody>
          <a:bodyPr vert="horz" wrap="square" lIns="0" tIns="3873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305"/>
              </a:spcBef>
            </a:pPr>
            <a:r>
              <a:rPr sz="2400" b="1" spc="-10" dirty="0">
                <a:solidFill>
                  <a:srgbClr val="001F5F"/>
                </a:solidFill>
                <a:latin typeface="Arial"/>
                <a:cs typeface="Arial"/>
              </a:rPr>
              <a:t>Какой </a:t>
            </a:r>
            <a:r>
              <a:rPr sz="2400" b="1" spc="-30" dirty="0">
                <a:solidFill>
                  <a:srgbClr val="001F5F"/>
                </a:solidFill>
                <a:latin typeface="Arial"/>
                <a:cs typeface="Arial"/>
              </a:rPr>
              <a:t>будет</a:t>
            </a:r>
            <a:r>
              <a:rPr sz="2400" b="1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spc="-25" dirty="0">
                <a:solidFill>
                  <a:srgbClr val="001F5F"/>
                </a:solidFill>
                <a:latin typeface="Arial"/>
                <a:cs typeface="Arial"/>
              </a:rPr>
              <a:t>школа</a:t>
            </a:r>
            <a:r>
              <a:rPr sz="2400" b="1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001F5F"/>
                </a:solidFill>
                <a:latin typeface="Arial"/>
                <a:cs typeface="Arial"/>
              </a:rPr>
              <a:t>в</a:t>
            </a:r>
            <a:r>
              <a:rPr sz="2400" b="1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spc="-20" dirty="0">
                <a:solidFill>
                  <a:srgbClr val="001F5F"/>
                </a:solidFill>
                <a:latin typeface="Arial"/>
                <a:cs typeface="Arial"/>
              </a:rPr>
              <a:t>будущем?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02425" y="1711820"/>
            <a:ext cx="3006090" cy="369570"/>
          </a:xfrm>
          <a:custGeom>
            <a:avLst/>
            <a:gdLst/>
            <a:ahLst/>
            <a:cxnLst/>
            <a:rect l="l" t="t" r="r" b="b"/>
            <a:pathLst>
              <a:path w="3006090" h="369569">
                <a:moveTo>
                  <a:pt x="3005582" y="0"/>
                </a:moveTo>
                <a:lnTo>
                  <a:pt x="0" y="0"/>
                </a:lnTo>
                <a:lnTo>
                  <a:pt x="0" y="369328"/>
                </a:lnTo>
                <a:lnTo>
                  <a:pt x="3005582" y="369328"/>
                </a:lnTo>
                <a:lnTo>
                  <a:pt x="3005582" y="0"/>
                </a:lnTo>
                <a:close/>
              </a:path>
            </a:pathLst>
          </a:custGeom>
          <a:solidFill>
            <a:srgbClr val="FCEA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693158" y="1714423"/>
            <a:ext cx="6786880" cy="389255"/>
          </a:xfrm>
          <a:custGeom>
            <a:avLst/>
            <a:gdLst/>
            <a:ahLst/>
            <a:cxnLst/>
            <a:rect l="l" t="t" r="r" b="b"/>
            <a:pathLst>
              <a:path w="6786880" h="389255">
                <a:moveTo>
                  <a:pt x="6786880" y="0"/>
                </a:moveTo>
                <a:lnTo>
                  <a:pt x="0" y="0"/>
                </a:lnTo>
                <a:lnTo>
                  <a:pt x="0" y="388696"/>
                </a:lnTo>
                <a:lnTo>
                  <a:pt x="6786880" y="388696"/>
                </a:lnTo>
                <a:lnTo>
                  <a:pt x="6786880" y="0"/>
                </a:lnTo>
                <a:close/>
              </a:path>
            </a:pathLst>
          </a:custGeom>
          <a:solidFill>
            <a:srgbClr val="DBED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67360" y="1738325"/>
            <a:ext cx="1121283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034">
              <a:lnSpc>
                <a:spcPct val="100000"/>
              </a:lnSpc>
              <a:spcBef>
                <a:spcPts val="100"/>
              </a:spcBef>
              <a:tabLst>
                <a:tab pos="4517390" algn="l"/>
              </a:tabLst>
            </a:pPr>
            <a:r>
              <a:rPr sz="2700" spc="-37" baseline="1543" dirty="0">
                <a:latin typeface="Microsoft Sans Serif"/>
                <a:cs typeface="Microsoft Sans Serif"/>
              </a:rPr>
              <a:t>Изучение</a:t>
            </a:r>
            <a:r>
              <a:rPr sz="2700" spc="97" baseline="1543" dirty="0">
                <a:latin typeface="Microsoft Sans Serif"/>
                <a:cs typeface="Microsoft Sans Serif"/>
              </a:rPr>
              <a:t> </a:t>
            </a:r>
            <a:r>
              <a:rPr sz="2700" spc="-44" baseline="1543" dirty="0">
                <a:latin typeface="Microsoft Sans Serif"/>
                <a:cs typeface="Microsoft Sans Serif"/>
              </a:rPr>
              <a:t>языка</a:t>
            </a:r>
            <a:r>
              <a:rPr sz="2700" spc="37" baseline="1543" dirty="0">
                <a:latin typeface="Microsoft Sans Serif"/>
                <a:cs typeface="Microsoft Sans Serif"/>
              </a:rPr>
              <a:t> </a:t>
            </a:r>
            <a:r>
              <a:rPr sz="2700" spc="-30" baseline="1543" dirty="0">
                <a:latin typeface="Microsoft Sans Serif"/>
                <a:cs typeface="Microsoft Sans Serif"/>
              </a:rPr>
              <a:t>животных	</a:t>
            </a:r>
            <a:r>
              <a:rPr sz="1800" spc="-35" dirty="0">
                <a:latin typeface="Microsoft Sans Serif"/>
                <a:cs typeface="Microsoft Sans Serif"/>
              </a:rPr>
              <a:t>Будут</a:t>
            </a:r>
            <a:r>
              <a:rPr sz="1800" spc="7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новые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учебники,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например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галограммы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7360" y="2151519"/>
            <a:ext cx="3535679" cy="1219835"/>
          </a:xfrm>
          <a:prstGeom prst="rect">
            <a:avLst/>
          </a:prstGeom>
          <a:solidFill>
            <a:srgbClr val="CCC1DA"/>
          </a:solidFill>
        </p:spPr>
        <p:txBody>
          <a:bodyPr vert="horz" wrap="square" lIns="0" tIns="29209" rIns="0" bIns="0" rtlCol="0">
            <a:spAutoFit/>
          </a:bodyPr>
          <a:lstStyle/>
          <a:p>
            <a:pPr marL="90805" marR="1095375">
              <a:lnSpc>
                <a:spcPct val="102800"/>
              </a:lnSpc>
              <a:spcBef>
                <a:spcPts val="229"/>
              </a:spcBef>
            </a:pPr>
            <a:r>
              <a:rPr sz="1800" spc="-15" dirty="0">
                <a:latin typeface="Microsoft Sans Serif"/>
                <a:cs typeface="Microsoft Sans Serif"/>
              </a:rPr>
              <a:t>электронные </a:t>
            </a:r>
            <a:r>
              <a:rPr sz="1800" spc="-20" dirty="0">
                <a:latin typeface="Microsoft Sans Serif"/>
                <a:cs typeface="Microsoft Sans Serif"/>
              </a:rPr>
              <a:t>учителя.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электронные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доски </a:t>
            </a:r>
            <a:r>
              <a:rPr sz="1800" spc="-25" dirty="0">
                <a:latin typeface="Microsoft Sans Serif"/>
                <a:cs typeface="Microsoft Sans Serif"/>
              </a:rPr>
              <a:t> </a:t>
            </a:r>
            <a:r>
              <a:rPr sz="1800" spc="-40" dirty="0">
                <a:latin typeface="Microsoft Sans Serif"/>
                <a:cs typeface="Microsoft Sans Serif"/>
              </a:rPr>
              <a:t>везде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компютеры</a:t>
            </a:r>
            <a:endParaRPr sz="1800">
              <a:latin typeface="Microsoft Sans Serif"/>
              <a:cs typeface="Microsoft Sans Serif"/>
            </a:endParaRPr>
          </a:p>
          <a:p>
            <a:pPr marL="90805">
              <a:lnSpc>
                <a:spcPct val="100000"/>
              </a:lnSpc>
            </a:pPr>
            <a:r>
              <a:rPr sz="1800" spc="-10" dirty="0">
                <a:latin typeface="Microsoft Sans Serif"/>
                <a:cs typeface="Microsoft Sans Serif"/>
              </a:rPr>
              <a:t>все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электронное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029583" y="2164079"/>
            <a:ext cx="3455035" cy="256540"/>
          </a:xfrm>
          <a:custGeom>
            <a:avLst/>
            <a:gdLst/>
            <a:ahLst/>
            <a:cxnLst/>
            <a:rect l="l" t="t" r="r" b="b"/>
            <a:pathLst>
              <a:path w="3455034" h="256539">
                <a:moveTo>
                  <a:pt x="3454908" y="0"/>
                </a:moveTo>
                <a:lnTo>
                  <a:pt x="0" y="0"/>
                </a:lnTo>
                <a:lnTo>
                  <a:pt x="0" y="256032"/>
                </a:lnTo>
                <a:lnTo>
                  <a:pt x="3454908" y="256032"/>
                </a:lnTo>
                <a:lnTo>
                  <a:pt x="3454908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017390" y="2130678"/>
            <a:ext cx="34143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latin typeface="Microsoft Sans Serif"/>
                <a:cs typeface="Microsoft Sans Serif"/>
              </a:rPr>
              <a:t>Можно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приходить</a:t>
            </a:r>
            <a:r>
              <a:rPr sz="1800" dirty="0">
                <a:latin typeface="Microsoft Sans Serif"/>
                <a:cs typeface="Microsoft Sans Serif"/>
              </a:rPr>
              <a:t> с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домашними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029583" y="2432304"/>
            <a:ext cx="1179830" cy="256540"/>
          </a:xfrm>
          <a:custGeom>
            <a:avLst/>
            <a:gdLst/>
            <a:ahLst/>
            <a:cxnLst/>
            <a:rect l="l" t="t" r="r" b="b"/>
            <a:pathLst>
              <a:path w="1179829" h="256539">
                <a:moveTo>
                  <a:pt x="1179576" y="0"/>
                </a:moveTo>
                <a:lnTo>
                  <a:pt x="0" y="0"/>
                </a:lnTo>
                <a:lnTo>
                  <a:pt x="0" y="256032"/>
                </a:lnTo>
                <a:lnTo>
                  <a:pt x="1179576" y="256032"/>
                </a:lnTo>
                <a:lnTo>
                  <a:pt x="1179576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017390" y="2398903"/>
            <a:ext cx="12052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Microsoft Sans Serif"/>
                <a:cs typeface="Microsoft Sans Serif"/>
              </a:rPr>
              <a:t>пи</a:t>
            </a:r>
            <a:r>
              <a:rPr sz="1800" spc="-35" dirty="0">
                <a:latin typeface="Microsoft Sans Serif"/>
                <a:cs typeface="Microsoft Sans Serif"/>
              </a:rPr>
              <a:t>т</a:t>
            </a:r>
            <a:r>
              <a:rPr sz="1800" spc="-30" dirty="0">
                <a:latin typeface="Microsoft Sans Serif"/>
                <a:cs typeface="Microsoft Sans Serif"/>
              </a:rPr>
              <a:t>о</a:t>
            </a:r>
            <a:r>
              <a:rPr sz="1800" spc="-40" dirty="0">
                <a:latin typeface="Microsoft Sans Serif"/>
                <a:cs typeface="Microsoft Sans Serif"/>
              </a:rPr>
              <a:t>м</a:t>
            </a:r>
            <a:r>
              <a:rPr sz="1800" spc="-20" dirty="0">
                <a:latin typeface="Microsoft Sans Serif"/>
                <a:cs typeface="Microsoft Sans Serif"/>
              </a:rPr>
              <a:t>ца</a:t>
            </a:r>
            <a:r>
              <a:rPr sz="1800" spc="-30" dirty="0">
                <a:latin typeface="Microsoft Sans Serif"/>
                <a:cs typeface="Microsoft Sans Serif"/>
              </a:rPr>
              <a:t>м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8378063" y="2186558"/>
            <a:ext cx="3241675" cy="256540"/>
          </a:xfrm>
          <a:custGeom>
            <a:avLst/>
            <a:gdLst/>
            <a:ahLst/>
            <a:cxnLst/>
            <a:rect l="l" t="t" r="r" b="b"/>
            <a:pathLst>
              <a:path w="3241675" h="256539">
                <a:moveTo>
                  <a:pt x="2927591" y="0"/>
                </a:moveTo>
                <a:lnTo>
                  <a:pt x="2863596" y="0"/>
                </a:lnTo>
                <a:lnTo>
                  <a:pt x="2787396" y="0"/>
                </a:lnTo>
                <a:lnTo>
                  <a:pt x="1836420" y="0"/>
                </a:lnTo>
                <a:lnTo>
                  <a:pt x="0" y="0"/>
                </a:lnTo>
                <a:lnTo>
                  <a:pt x="0" y="256032"/>
                </a:lnTo>
                <a:lnTo>
                  <a:pt x="1836420" y="256032"/>
                </a:lnTo>
                <a:lnTo>
                  <a:pt x="2787396" y="256032"/>
                </a:lnTo>
                <a:lnTo>
                  <a:pt x="2863596" y="256032"/>
                </a:lnTo>
                <a:lnTo>
                  <a:pt x="2927591" y="256032"/>
                </a:lnTo>
                <a:lnTo>
                  <a:pt x="2927591" y="0"/>
                </a:lnTo>
                <a:close/>
              </a:path>
              <a:path w="3241675" h="256539">
                <a:moveTo>
                  <a:pt x="3241548" y="0"/>
                </a:moveTo>
                <a:lnTo>
                  <a:pt x="2927604" y="0"/>
                </a:lnTo>
                <a:lnTo>
                  <a:pt x="2927604" y="256032"/>
                </a:lnTo>
                <a:lnTo>
                  <a:pt x="3241548" y="256032"/>
                </a:lnTo>
                <a:lnTo>
                  <a:pt x="3241548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366506" y="2152853"/>
            <a:ext cx="320548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latin typeface="Microsoft Sans Serif"/>
                <a:cs typeface="Microsoft Sans Serif"/>
              </a:rPr>
              <a:t>Можно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добавить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предмет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-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по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378063" y="2454782"/>
            <a:ext cx="622300" cy="256540"/>
          </a:xfrm>
          <a:custGeom>
            <a:avLst/>
            <a:gdLst/>
            <a:ahLst/>
            <a:cxnLst/>
            <a:rect l="l" t="t" r="r" b="b"/>
            <a:pathLst>
              <a:path w="622300" h="256539">
                <a:moveTo>
                  <a:pt x="621792" y="0"/>
                </a:moveTo>
                <a:lnTo>
                  <a:pt x="0" y="0"/>
                </a:lnTo>
                <a:lnTo>
                  <a:pt x="0" y="256032"/>
                </a:lnTo>
                <a:lnTo>
                  <a:pt x="621792" y="256032"/>
                </a:lnTo>
                <a:lnTo>
                  <a:pt x="621792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8366506" y="2421382"/>
            <a:ext cx="6489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latin typeface="Microsoft Sans Serif"/>
                <a:cs typeface="Microsoft Sans Serif"/>
              </a:rPr>
              <a:t>играм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042409" y="2892907"/>
            <a:ext cx="7771130" cy="646430"/>
          </a:xfrm>
          <a:prstGeom prst="rect">
            <a:avLst/>
          </a:prstGeom>
          <a:solidFill>
            <a:srgbClr val="F1DCDB"/>
          </a:solidFill>
        </p:spPr>
        <p:txBody>
          <a:bodyPr vert="horz" wrap="square" lIns="0" tIns="4000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15"/>
              </a:spcBef>
            </a:pPr>
            <a:r>
              <a:rPr sz="1800" spc="-30" dirty="0">
                <a:latin typeface="Microsoft Sans Serif"/>
                <a:cs typeface="Microsoft Sans Serif"/>
              </a:rPr>
              <a:t>Ученики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будут</a:t>
            </a:r>
            <a:r>
              <a:rPr sz="1800" spc="5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долго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находиться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в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школе.</a:t>
            </a:r>
            <a:endParaRPr sz="1800">
              <a:latin typeface="Microsoft Sans Serif"/>
              <a:cs typeface="Microsoft Sans Serif"/>
            </a:endParaRPr>
          </a:p>
          <a:p>
            <a:pPr marL="92075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latin typeface="Microsoft Sans Serif"/>
                <a:cs typeface="Microsoft Sans Serif"/>
              </a:rPr>
              <a:t>Если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ученики</a:t>
            </a:r>
            <a:r>
              <a:rPr sz="1800" spc="40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будут</a:t>
            </a:r>
            <a:r>
              <a:rPr sz="1800" spc="5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вести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себя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хорошо,</a:t>
            </a:r>
            <a:r>
              <a:rPr sz="1800" spc="6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то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их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могут</a:t>
            </a:r>
            <a:r>
              <a:rPr sz="1800" spc="5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отпустить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домой.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042409" y="3843121"/>
            <a:ext cx="7771130" cy="462280"/>
          </a:xfrm>
          <a:prstGeom prst="rect">
            <a:avLst/>
          </a:prstGeom>
          <a:solidFill>
            <a:srgbClr val="E6DFEB"/>
          </a:solidFill>
        </p:spPr>
        <p:txBody>
          <a:bodyPr vert="horz" wrap="square" lIns="0" tIns="2984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35"/>
              </a:spcBef>
            </a:pPr>
            <a:r>
              <a:rPr sz="2400" spc="-40" dirty="0">
                <a:latin typeface="Microsoft Sans Serif"/>
                <a:cs typeface="Microsoft Sans Serif"/>
              </a:rPr>
              <a:t>Домашнюю</a:t>
            </a:r>
            <a:r>
              <a:rPr sz="2400" spc="4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работу</a:t>
            </a:r>
            <a:r>
              <a:rPr sz="2400" spc="4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задавать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не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70" dirty="0">
                <a:latin typeface="Microsoft Sans Serif"/>
                <a:cs typeface="Microsoft Sans Serif"/>
              </a:rPr>
              <a:t>будут.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26339" y="3535679"/>
            <a:ext cx="3363595" cy="25654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000"/>
              </a:lnSpc>
            </a:pPr>
            <a:r>
              <a:rPr sz="1800" spc="-30" dirty="0">
                <a:latin typeface="Microsoft Sans Serif"/>
                <a:cs typeface="Microsoft Sans Serif"/>
              </a:rPr>
              <a:t>ученики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учителя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перейдут</a:t>
            </a:r>
            <a:r>
              <a:rPr sz="1800" spc="4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на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26339" y="3829811"/>
            <a:ext cx="2012314" cy="25654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000"/>
              </a:lnSpc>
            </a:pPr>
            <a:r>
              <a:rPr sz="1800" spc="-5" dirty="0">
                <a:latin typeface="Microsoft Sans Serif"/>
                <a:cs typeface="Microsoft Sans Serif"/>
              </a:rPr>
              <a:t>в</a:t>
            </a:r>
            <a:r>
              <a:rPr sz="1800" dirty="0">
                <a:latin typeface="Microsoft Sans Serif"/>
                <a:cs typeface="Microsoft Sans Serif"/>
              </a:rPr>
              <a:t>ид</a:t>
            </a:r>
            <a:r>
              <a:rPr sz="1800" spc="-5" dirty="0">
                <a:latin typeface="Microsoft Sans Serif"/>
                <a:cs typeface="Microsoft Sans Serif"/>
              </a:rPr>
              <a:t>е</a:t>
            </a:r>
            <a:r>
              <a:rPr sz="1800" spc="-10" dirty="0">
                <a:latin typeface="Microsoft Sans Serif"/>
                <a:cs typeface="Microsoft Sans Serif"/>
              </a:rPr>
              <a:t>ооб</a:t>
            </a:r>
            <a:r>
              <a:rPr sz="1800" spc="-15" dirty="0">
                <a:latin typeface="Microsoft Sans Serif"/>
                <a:cs typeface="Microsoft Sans Serif"/>
              </a:rPr>
              <a:t>р</a:t>
            </a:r>
            <a:r>
              <a:rPr sz="1800" spc="-30" dirty="0">
                <a:latin typeface="Microsoft Sans Serif"/>
                <a:cs typeface="Microsoft Sans Serif"/>
              </a:rPr>
              <a:t>а</a:t>
            </a:r>
            <a:r>
              <a:rPr sz="1800" spc="-100" dirty="0">
                <a:latin typeface="Microsoft Sans Serif"/>
                <a:cs typeface="Microsoft Sans Serif"/>
              </a:rPr>
              <a:t>з</a:t>
            </a:r>
            <a:r>
              <a:rPr sz="1800" spc="-5" dirty="0">
                <a:latin typeface="Microsoft Sans Serif"/>
                <a:cs typeface="Microsoft Sans Serif"/>
              </a:rPr>
              <a:t>о</a:t>
            </a:r>
            <a:r>
              <a:rPr sz="1800" spc="-30" dirty="0">
                <a:latin typeface="Microsoft Sans Serif"/>
                <a:cs typeface="Microsoft Sans Serif"/>
              </a:rPr>
              <a:t>в</a:t>
            </a:r>
            <a:r>
              <a:rPr sz="1800" spc="-10" dirty="0">
                <a:latin typeface="Microsoft Sans Serif"/>
                <a:cs typeface="Microsoft Sans Serif"/>
              </a:rPr>
              <a:t>ание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458080" y="4543526"/>
            <a:ext cx="7196455" cy="685165"/>
          </a:xfrm>
          <a:prstGeom prst="rect">
            <a:avLst/>
          </a:prstGeom>
          <a:solidFill>
            <a:srgbClr val="DBEDF4"/>
          </a:solidFill>
        </p:spPr>
        <p:txBody>
          <a:bodyPr vert="horz" wrap="square" lIns="0" tIns="17780" rIns="0" bIns="0" rtlCol="0">
            <a:spAutoFit/>
          </a:bodyPr>
          <a:lstStyle/>
          <a:p>
            <a:pPr marL="91440" marR="171450">
              <a:lnSpc>
                <a:spcPct val="107200"/>
              </a:lnSpc>
              <a:spcBef>
                <a:spcPts val="140"/>
              </a:spcBef>
            </a:pPr>
            <a:r>
              <a:rPr sz="1800" spc="-30" dirty="0">
                <a:latin typeface="Microsoft Sans Serif"/>
                <a:cs typeface="Microsoft Sans Serif"/>
              </a:rPr>
              <a:t>Добрые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учителя,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но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если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35" dirty="0">
                <a:latin typeface="Microsoft Sans Serif"/>
                <a:cs typeface="Microsoft Sans Serif"/>
              </a:rPr>
              <a:t>ученик</a:t>
            </a:r>
            <a:r>
              <a:rPr sz="1800" spc="50" dirty="0">
                <a:latin typeface="Microsoft Sans Serif"/>
                <a:cs typeface="Microsoft Sans Serif"/>
              </a:rPr>
              <a:t> </a:t>
            </a:r>
            <a:r>
              <a:rPr sz="1800" spc="-40" dirty="0">
                <a:latin typeface="Microsoft Sans Serif"/>
                <a:cs typeface="Microsoft Sans Serif"/>
              </a:rPr>
              <a:t>будет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этим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пользоваться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,то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его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переводили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на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домашнее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образование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65607" y="4565865"/>
            <a:ext cx="3954145" cy="923925"/>
          </a:xfrm>
          <a:prstGeom prst="rect">
            <a:avLst/>
          </a:prstGeom>
          <a:solidFill>
            <a:srgbClr val="FCEADA"/>
          </a:solidFill>
        </p:spPr>
        <p:txBody>
          <a:bodyPr vert="horz" wrap="square" lIns="0" tIns="43180" rIns="0" bIns="0" rtlCol="0">
            <a:spAutoFit/>
          </a:bodyPr>
          <a:lstStyle/>
          <a:p>
            <a:pPr marL="91440" marR="345440">
              <a:lnSpc>
                <a:spcPct val="99000"/>
              </a:lnSpc>
              <a:spcBef>
                <a:spcPts val="340"/>
              </a:spcBef>
            </a:pPr>
            <a:r>
              <a:rPr sz="1800" spc="-25" dirty="0">
                <a:latin typeface="Microsoft Sans Serif"/>
                <a:cs typeface="Microsoft Sans Serif"/>
              </a:rPr>
              <a:t>Галлограммы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будут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преподавать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5" dirty="0">
                <a:latin typeface="Microsoft Sans Serif"/>
                <a:cs typeface="Microsoft Sans Serif"/>
              </a:rPr>
              <a:t>для </a:t>
            </a:r>
            <a:r>
              <a:rPr sz="1800" spc="-5" dirty="0">
                <a:latin typeface="Microsoft Sans Serif"/>
                <a:cs typeface="Microsoft Sans Serif"/>
              </a:rPr>
              <a:t>людей</a:t>
            </a:r>
            <a:r>
              <a:rPr sz="1800" spc="-2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с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ограничеными 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возможностями.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843018" y="5761723"/>
            <a:ext cx="1411605" cy="256540"/>
          </a:xfrm>
          <a:custGeom>
            <a:avLst/>
            <a:gdLst/>
            <a:ahLst/>
            <a:cxnLst/>
            <a:rect l="l" t="t" r="r" b="b"/>
            <a:pathLst>
              <a:path w="1411604" h="256539">
                <a:moveTo>
                  <a:pt x="757415" y="0"/>
                </a:moveTo>
                <a:lnTo>
                  <a:pt x="0" y="0"/>
                </a:lnTo>
                <a:lnTo>
                  <a:pt x="0" y="256032"/>
                </a:lnTo>
                <a:lnTo>
                  <a:pt x="757415" y="256032"/>
                </a:lnTo>
                <a:lnTo>
                  <a:pt x="757415" y="0"/>
                </a:lnTo>
                <a:close/>
              </a:path>
              <a:path w="1411604" h="256539">
                <a:moveTo>
                  <a:pt x="1411224" y="0"/>
                </a:moveTo>
                <a:lnTo>
                  <a:pt x="757428" y="0"/>
                </a:lnTo>
                <a:lnTo>
                  <a:pt x="757428" y="256032"/>
                </a:lnTo>
                <a:lnTo>
                  <a:pt x="1411224" y="256032"/>
                </a:lnTo>
                <a:lnTo>
                  <a:pt x="1411224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4830826" y="5729122"/>
            <a:ext cx="13709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Microsoft Sans Serif"/>
                <a:cs typeface="Microsoft Sans Serif"/>
              </a:rPr>
              <a:t>Школа</a:t>
            </a:r>
            <a:r>
              <a:rPr sz="1800" spc="-55" dirty="0">
                <a:latin typeface="Microsoft Sans Serif"/>
                <a:cs typeface="Microsoft Sans Serif"/>
              </a:rPr>
              <a:t> </a:t>
            </a:r>
            <a:r>
              <a:rPr sz="1800" spc="-40" dirty="0">
                <a:latin typeface="Microsoft Sans Serif"/>
                <a:cs typeface="Microsoft Sans Serif"/>
              </a:rPr>
              <a:t>будет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971034" y="6029947"/>
            <a:ext cx="1091565" cy="256540"/>
          </a:xfrm>
          <a:custGeom>
            <a:avLst/>
            <a:gdLst/>
            <a:ahLst/>
            <a:cxnLst/>
            <a:rect l="l" t="t" r="r" b="b"/>
            <a:pathLst>
              <a:path w="1091564" h="256539">
                <a:moveTo>
                  <a:pt x="1091184" y="0"/>
                </a:moveTo>
                <a:lnTo>
                  <a:pt x="0" y="0"/>
                </a:lnTo>
                <a:lnTo>
                  <a:pt x="0" y="256032"/>
                </a:lnTo>
                <a:lnTo>
                  <a:pt x="1091184" y="256032"/>
                </a:lnTo>
                <a:lnTo>
                  <a:pt x="1091184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4959222" y="5997346"/>
            <a:ext cx="11169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20" dirty="0">
                <a:latin typeface="Microsoft Sans Serif"/>
                <a:cs typeface="Microsoft Sans Serif"/>
              </a:rPr>
              <a:t>л</a:t>
            </a:r>
            <a:r>
              <a:rPr sz="1800" spc="-70" dirty="0">
                <a:latin typeface="Microsoft Sans Serif"/>
                <a:cs typeface="Microsoft Sans Serif"/>
              </a:rPr>
              <a:t>е</a:t>
            </a:r>
            <a:r>
              <a:rPr sz="1800" spc="-20" dirty="0">
                <a:latin typeface="Microsoft Sans Serif"/>
                <a:cs typeface="Microsoft Sans Serif"/>
              </a:rPr>
              <a:t>т</a:t>
            </a:r>
            <a:r>
              <a:rPr sz="1800" spc="-5" dirty="0">
                <a:latin typeface="Microsoft Sans Serif"/>
                <a:cs typeface="Microsoft Sans Serif"/>
              </a:rPr>
              <a:t>ающ</a:t>
            </a:r>
            <a:r>
              <a:rPr sz="1800" spc="-10" dirty="0">
                <a:latin typeface="Microsoft Sans Serif"/>
                <a:cs typeface="Microsoft Sans Serif"/>
              </a:rPr>
              <a:t>а</a:t>
            </a:r>
            <a:r>
              <a:rPr sz="1800" spc="-5" dirty="0">
                <a:latin typeface="Microsoft Sans Serif"/>
                <a:cs typeface="Microsoft Sans Serif"/>
              </a:rPr>
              <a:t>я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60806" y="5977763"/>
            <a:ext cx="3898265" cy="646430"/>
          </a:xfrm>
          <a:prstGeom prst="rect">
            <a:avLst/>
          </a:prstGeom>
          <a:solidFill>
            <a:srgbClr val="FBD4B5"/>
          </a:solidFill>
        </p:spPr>
        <p:txBody>
          <a:bodyPr vert="horz" wrap="square" lIns="0" tIns="55244" rIns="0" bIns="0" rtlCol="0">
            <a:spAutoFit/>
          </a:bodyPr>
          <a:lstStyle/>
          <a:p>
            <a:pPr marL="91440" marR="506730">
              <a:lnSpc>
                <a:spcPts val="2110"/>
              </a:lnSpc>
              <a:spcBef>
                <a:spcPts val="434"/>
              </a:spcBef>
            </a:pPr>
            <a:r>
              <a:rPr sz="1800" spc="-15" dirty="0">
                <a:latin typeface="Microsoft Sans Serif"/>
                <a:cs typeface="Microsoft Sans Serif"/>
              </a:rPr>
              <a:t>Обучение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в </a:t>
            </a:r>
            <a:r>
              <a:rPr sz="1800" spc="-30" dirty="0">
                <a:latin typeface="Microsoft Sans Serif"/>
                <a:cs typeface="Microsoft Sans Serif"/>
              </a:rPr>
              <a:t>очках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виртуальной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реальности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637528" y="5562269"/>
            <a:ext cx="5017135" cy="923925"/>
          </a:xfrm>
          <a:prstGeom prst="rect">
            <a:avLst/>
          </a:prstGeom>
          <a:solidFill>
            <a:srgbClr val="E6B8B8"/>
          </a:solidFill>
        </p:spPr>
        <p:txBody>
          <a:bodyPr vert="horz" wrap="square" lIns="0" tIns="4064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20"/>
              </a:spcBef>
            </a:pPr>
            <a:r>
              <a:rPr sz="1800" spc="-20" dirty="0">
                <a:latin typeface="Microsoft Sans Serif"/>
                <a:cs typeface="Microsoft Sans Serif"/>
              </a:rPr>
              <a:t>Вместо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учебников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470" dirty="0">
                <a:latin typeface="Microsoft Sans Serif"/>
                <a:cs typeface="Microsoft Sans Serif"/>
              </a:rPr>
              <a:t>–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комьпьютеры.</a:t>
            </a:r>
            <a:endParaRPr sz="1800">
              <a:latin typeface="Microsoft Sans Serif"/>
              <a:cs typeface="Microsoft Sans Serif"/>
            </a:endParaRPr>
          </a:p>
          <a:p>
            <a:pPr marL="92075" marR="169545">
              <a:lnSpc>
                <a:spcPts val="2110"/>
              </a:lnSpc>
              <a:spcBef>
                <a:spcPts val="110"/>
              </a:spcBef>
            </a:pPr>
            <a:r>
              <a:rPr sz="1800" spc="-20" dirty="0">
                <a:latin typeface="Microsoft Sans Serif"/>
                <a:cs typeface="Microsoft Sans Serif"/>
              </a:rPr>
              <a:t>Аргументирую</a:t>
            </a:r>
            <a:r>
              <a:rPr sz="1800" spc="9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это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тем,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что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таскать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ПОЧТИ 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каждый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день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по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55" dirty="0">
                <a:latin typeface="Microsoft Sans Serif"/>
                <a:cs typeface="Microsoft Sans Serif"/>
              </a:rPr>
              <a:t>2кг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бумаги</a:t>
            </a:r>
            <a:r>
              <a:rPr sz="1800" spc="4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не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особо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хочется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79705">
              <a:lnSpc>
                <a:spcPct val="100000"/>
              </a:lnSpc>
              <a:spcBef>
                <a:spcPts val="95"/>
              </a:spcBef>
              <a:tabLst>
                <a:tab pos="5340985" algn="l"/>
              </a:tabLst>
            </a:pPr>
            <a:r>
              <a:rPr spc="-30" dirty="0"/>
              <a:t>СИТУАЦИЯ</a:t>
            </a:r>
            <a:r>
              <a:rPr spc="25" dirty="0"/>
              <a:t> </a:t>
            </a:r>
            <a:r>
              <a:rPr spc="-30" dirty="0"/>
              <a:t>«ШКОЛА</a:t>
            </a:r>
            <a:r>
              <a:rPr spc="40" dirty="0"/>
              <a:t> </a:t>
            </a:r>
            <a:r>
              <a:rPr spc="-40" dirty="0"/>
              <a:t>БУДУЩЕГО»,	</a:t>
            </a:r>
            <a:r>
              <a:rPr spc="-5" dirty="0"/>
              <a:t>ЗАДАНИЕ</a:t>
            </a:r>
            <a:r>
              <a:rPr spc="15" dirty="0"/>
              <a:t> </a:t>
            </a:r>
            <a:r>
              <a:rPr spc="-5" dirty="0"/>
              <a:t>1.</a:t>
            </a:r>
            <a:r>
              <a:rPr dirty="0"/>
              <a:t> </a:t>
            </a:r>
            <a:r>
              <a:rPr spc="-5" dirty="0"/>
              <a:t>5</a:t>
            </a:r>
            <a:r>
              <a:rPr dirty="0"/>
              <a:t> </a:t>
            </a:r>
            <a:r>
              <a:rPr spc="-20" dirty="0"/>
              <a:t>КЛАСС.</a:t>
            </a:r>
            <a:r>
              <a:rPr spc="10" dirty="0"/>
              <a:t> </a:t>
            </a:r>
            <a:r>
              <a:rPr spc="-20" dirty="0"/>
              <a:t>ОТВЕТЫ</a:t>
            </a:r>
            <a:r>
              <a:rPr spc="-10" dirty="0"/>
              <a:t> </a:t>
            </a:r>
            <a:r>
              <a:rPr spc="-20" dirty="0"/>
              <a:t>УЧАЩИХСЯ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6295" y="284734"/>
            <a:ext cx="104406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КРЕАТИВНОЕ</a:t>
            </a:r>
            <a:r>
              <a:rPr spc="30" dirty="0"/>
              <a:t> </a:t>
            </a:r>
            <a:r>
              <a:rPr spc="-10" dirty="0"/>
              <a:t>МЫШЛЕНИЕ:</a:t>
            </a:r>
            <a:r>
              <a:rPr spc="35" dirty="0"/>
              <a:t> </a:t>
            </a:r>
            <a:r>
              <a:rPr spc="-25" dirty="0"/>
              <a:t>МОДЕЛЬ</a:t>
            </a:r>
            <a:r>
              <a:rPr spc="25" dirty="0"/>
              <a:t> </a:t>
            </a:r>
            <a:r>
              <a:rPr spc="-10" dirty="0"/>
              <a:t>ОЦЕНКИ</a:t>
            </a:r>
            <a:r>
              <a:rPr spc="25" dirty="0"/>
              <a:t> </a:t>
            </a:r>
            <a:r>
              <a:rPr spc="-5" dirty="0"/>
              <a:t>В</a:t>
            </a:r>
            <a:r>
              <a:rPr dirty="0"/>
              <a:t> </a:t>
            </a:r>
            <a:r>
              <a:rPr spc="-15" dirty="0"/>
              <a:t>ИССЛЕДОВАНИИ</a:t>
            </a:r>
            <a:r>
              <a:rPr spc="80" dirty="0"/>
              <a:t> </a:t>
            </a:r>
            <a:r>
              <a:rPr spc="-10" dirty="0"/>
              <a:t>PISA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67070" y="1342897"/>
            <a:ext cx="8764768" cy="324897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087106" y="3233420"/>
            <a:ext cx="1704975" cy="706755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151130" marR="5080" indent="-139065">
              <a:lnSpc>
                <a:spcPts val="2480"/>
              </a:lnSpc>
              <a:spcBef>
                <a:spcPts val="515"/>
              </a:spcBef>
            </a:pPr>
            <a:r>
              <a:rPr sz="2400" b="1" spc="-5" dirty="0">
                <a:solidFill>
                  <a:srgbClr val="622422"/>
                </a:solidFill>
                <a:latin typeface="Arial"/>
                <a:cs typeface="Arial"/>
              </a:rPr>
              <a:t>Кон</a:t>
            </a:r>
            <a:r>
              <a:rPr sz="2400" b="1" spc="-25" dirty="0">
                <a:solidFill>
                  <a:srgbClr val="622422"/>
                </a:solidFill>
                <a:latin typeface="Arial"/>
                <a:cs typeface="Arial"/>
              </a:rPr>
              <a:t>т</a:t>
            </a:r>
            <a:r>
              <a:rPr sz="2400" b="1" spc="-5" dirty="0">
                <a:solidFill>
                  <a:srgbClr val="622422"/>
                </a:solidFill>
                <a:latin typeface="Arial"/>
                <a:cs typeface="Arial"/>
              </a:rPr>
              <a:t>е</a:t>
            </a:r>
            <a:r>
              <a:rPr sz="2400" b="1" spc="-40" dirty="0">
                <a:solidFill>
                  <a:srgbClr val="622422"/>
                </a:solidFill>
                <a:latin typeface="Arial"/>
                <a:cs typeface="Arial"/>
              </a:rPr>
              <a:t>к</a:t>
            </a:r>
            <a:r>
              <a:rPr sz="2400" b="1" spc="-5" dirty="0">
                <a:solidFill>
                  <a:srgbClr val="622422"/>
                </a:solidFill>
                <a:latin typeface="Arial"/>
                <a:cs typeface="Arial"/>
              </a:rPr>
              <a:t>с</a:t>
            </a:r>
            <a:r>
              <a:rPr sz="2400" b="1" spc="-30" dirty="0">
                <a:solidFill>
                  <a:srgbClr val="622422"/>
                </a:solidFill>
                <a:latin typeface="Arial"/>
                <a:cs typeface="Arial"/>
              </a:rPr>
              <a:t>т</a:t>
            </a:r>
            <a:r>
              <a:rPr sz="2400" b="1" dirty="0">
                <a:solidFill>
                  <a:srgbClr val="622422"/>
                </a:solidFill>
                <a:latin typeface="Arial"/>
                <a:cs typeface="Arial"/>
              </a:rPr>
              <a:t>ы/  </a:t>
            </a:r>
            <a:r>
              <a:rPr sz="2400" b="1" spc="-10" dirty="0">
                <a:solidFill>
                  <a:srgbClr val="622422"/>
                </a:solidFill>
                <a:latin typeface="Arial"/>
                <a:cs typeface="Arial"/>
              </a:rPr>
              <a:t>ситуации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944871" y="1796541"/>
            <a:ext cx="2586355" cy="1289685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721360" marR="5080" indent="-708660">
              <a:lnSpc>
                <a:spcPts val="2480"/>
              </a:lnSpc>
              <a:spcBef>
                <a:spcPts val="515"/>
              </a:spcBef>
            </a:pPr>
            <a:r>
              <a:rPr sz="2400" b="1" spc="-5" dirty="0">
                <a:solidFill>
                  <a:srgbClr val="403052"/>
                </a:solidFill>
                <a:latin typeface="Arial"/>
                <a:cs typeface="Arial"/>
              </a:rPr>
              <a:t>С</a:t>
            </a:r>
            <a:r>
              <a:rPr sz="2400" b="1" spc="-45" dirty="0">
                <a:solidFill>
                  <a:srgbClr val="403052"/>
                </a:solidFill>
                <a:latin typeface="Arial"/>
                <a:cs typeface="Arial"/>
              </a:rPr>
              <a:t>о</a:t>
            </a:r>
            <a:r>
              <a:rPr sz="2400" b="1" dirty="0">
                <a:solidFill>
                  <a:srgbClr val="403052"/>
                </a:solidFill>
                <a:latin typeface="Arial"/>
                <a:cs typeface="Arial"/>
              </a:rPr>
              <a:t>де</a:t>
            </a:r>
            <a:r>
              <a:rPr sz="2400" b="1" spc="-45" dirty="0">
                <a:solidFill>
                  <a:srgbClr val="403052"/>
                </a:solidFill>
                <a:latin typeface="Arial"/>
                <a:cs typeface="Arial"/>
              </a:rPr>
              <a:t>р</a:t>
            </a:r>
            <a:r>
              <a:rPr sz="2400" b="1" spc="20" dirty="0">
                <a:solidFill>
                  <a:srgbClr val="403052"/>
                </a:solidFill>
                <a:latin typeface="Arial"/>
                <a:cs typeface="Arial"/>
              </a:rPr>
              <a:t>ж</a:t>
            </a:r>
            <a:r>
              <a:rPr sz="2400" b="1" spc="-5" dirty="0">
                <a:solidFill>
                  <a:srgbClr val="403052"/>
                </a:solidFill>
                <a:latin typeface="Arial"/>
                <a:cs typeface="Arial"/>
              </a:rPr>
              <a:t>а</a:t>
            </a:r>
            <a:r>
              <a:rPr sz="2400" b="1" spc="-30" dirty="0">
                <a:solidFill>
                  <a:srgbClr val="403052"/>
                </a:solidFill>
                <a:latin typeface="Arial"/>
                <a:cs typeface="Arial"/>
              </a:rPr>
              <a:t>т</a:t>
            </a:r>
            <a:r>
              <a:rPr sz="2400" b="1" spc="-5" dirty="0">
                <a:solidFill>
                  <a:srgbClr val="403052"/>
                </a:solidFill>
                <a:latin typeface="Arial"/>
                <a:cs typeface="Arial"/>
              </a:rPr>
              <a:t>ельная  </a:t>
            </a:r>
            <a:r>
              <a:rPr sz="2400" b="1" spc="-15" dirty="0">
                <a:solidFill>
                  <a:srgbClr val="403052"/>
                </a:solidFill>
                <a:latin typeface="Arial"/>
                <a:cs typeface="Arial"/>
              </a:rPr>
              <a:t>модель</a:t>
            </a:r>
            <a:endParaRPr sz="2400">
              <a:latin typeface="Arial"/>
              <a:cs typeface="Arial"/>
            </a:endParaRPr>
          </a:p>
          <a:p>
            <a:pPr marL="628015">
              <a:lnSpc>
                <a:spcPct val="100000"/>
              </a:lnSpc>
              <a:spcBef>
                <a:spcPts val="1695"/>
              </a:spcBef>
            </a:pP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БЛОК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407666" y="3196590"/>
            <a:ext cx="4385945" cy="706755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868680" marR="30480" indent="-830580">
              <a:lnSpc>
                <a:spcPts val="2480"/>
              </a:lnSpc>
              <a:spcBef>
                <a:spcPts val="515"/>
              </a:spcBef>
            </a:pPr>
            <a:r>
              <a:rPr sz="2400" b="1" spc="-5" dirty="0">
                <a:solidFill>
                  <a:srgbClr val="6F2F9F"/>
                </a:solidFill>
                <a:latin typeface="Arial"/>
                <a:cs typeface="Arial"/>
              </a:rPr>
              <a:t>К</a:t>
            </a:r>
            <a:r>
              <a:rPr sz="2400" b="1" spc="-35" dirty="0">
                <a:solidFill>
                  <a:srgbClr val="6F2F9F"/>
                </a:solidFill>
                <a:latin typeface="Arial"/>
                <a:cs typeface="Arial"/>
              </a:rPr>
              <a:t>о</a:t>
            </a:r>
            <a:r>
              <a:rPr sz="2400" b="1" dirty="0">
                <a:solidFill>
                  <a:srgbClr val="6F2F9F"/>
                </a:solidFill>
                <a:latin typeface="Arial"/>
                <a:cs typeface="Arial"/>
              </a:rPr>
              <a:t>м</a:t>
            </a:r>
            <a:r>
              <a:rPr sz="2400" b="1" spc="5" dirty="0">
                <a:solidFill>
                  <a:srgbClr val="6F2F9F"/>
                </a:solidFill>
                <a:latin typeface="Arial"/>
                <a:cs typeface="Arial"/>
              </a:rPr>
              <a:t>п</a:t>
            </a:r>
            <a:r>
              <a:rPr sz="2400" b="1" spc="-40" dirty="0">
                <a:solidFill>
                  <a:srgbClr val="6F2F9F"/>
                </a:solidFill>
                <a:latin typeface="Arial"/>
                <a:cs typeface="Arial"/>
              </a:rPr>
              <a:t>е</a:t>
            </a:r>
            <a:r>
              <a:rPr sz="2400" b="1" spc="-25" dirty="0">
                <a:solidFill>
                  <a:srgbClr val="6F2F9F"/>
                </a:solidFill>
                <a:latin typeface="Arial"/>
                <a:cs typeface="Arial"/>
              </a:rPr>
              <a:t>т</a:t>
            </a:r>
            <a:r>
              <a:rPr sz="2400" b="1" spc="-5" dirty="0">
                <a:solidFill>
                  <a:srgbClr val="6F2F9F"/>
                </a:solidFill>
                <a:latin typeface="Arial"/>
                <a:cs typeface="Arial"/>
              </a:rPr>
              <a:t>ен</a:t>
            </a:r>
            <a:r>
              <a:rPr sz="2400" b="1" spc="-20" dirty="0">
                <a:solidFill>
                  <a:srgbClr val="6F2F9F"/>
                </a:solidFill>
                <a:latin typeface="Arial"/>
                <a:cs typeface="Arial"/>
              </a:rPr>
              <a:t>т</a:t>
            </a:r>
            <a:r>
              <a:rPr sz="2400" b="1" dirty="0">
                <a:solidFill>
                  <a:srgbClr val="6F2F9F"/>
                </a:solidFill>
                <a:latin typeface="Arial"/>
                <a:cs typeface="Arial"/>
              </a:rPr>
              <a:t>н</a:t>
            </a:r>
            <a:r>
              <a:rPr sz="2400" b="1" spc="-20" dirty="0">
                <a:solidFill>
                  <a:srgbClr val="6F2F9F"/>
                </a:solidFill>
                <a:latin typeface="Arial"/>
                <a:cs typeface="Arial"/>
              </a:rPr>
              <a:t>о</a:t>
            </a:r>
            <a:r>
              <a:rPr sz="2400" b="1" spc="5" dirty="0">
                <a:solidFill>
                  <a:srgbClr val="6F2F9F"/>
                </a:solidFill>
                <a:latin typeface="Arial"/>
                <a:cs typeface="Arial"/>
              </a:rPr>
              <a:t>с</a:t>
            </a:r>
            <a:r>
              <a:rPr sz="2400" b="1" spc="-10" dirty="0">
                <a:solidFill>
                  <a:srgbClr val="6F2F9F"/>
                </a:solidFill>
                <a:latin typeface="Arial"/>
                <a:cs typeface="Arial"/>
              </a:rPr>
              <a:t>т</a:t>
            </a:r>
            <a:r>
              <a:rPr sz="2400" b="1" dirty="0">
                <a:solidFill>
                  <a:srgbClr val="6F2F9F"/>
                </a:solidFill>
                <a:latin typeface="Arial"/>
                <a:cs typeface="Arial"/>
              </a:rPr>
              <a:t>на</a:t>
            </a:r>
            <a:r>
              <a:rPr sz="2400" b="1" spc="-105" dirty="0">
                <a:solidFill>
                  <a:srgbClr val="6F2F9F"/>
                </a:solidFill>
                <a:latin typeface="Arial"/>
                <a:cs typeface="Arial"/>
              </a:rPr>
              <a:t>я</a:t>
            </a:r>
            <a:r>
              <a:rPr sz="3600" b="1" spc="-7" baseline="24305" dirty="0">
                <a:solidFill>
                  <a:srgbClr val="FFFFFF"/>
                </a:solidFill>
                <a:latin typeface="Arial"/>
                <a:cs typeface="Arial"/>
              </a:rPr>
              <a:t>З</a:t>
            </a:r>
            <a:r>
              <a:rPr sz="3600" b="1" spc="104" baseline="24305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3600" b="1" spc="-7" baseline="24305" dirty="0">
                <a:solidFill>
                  <a:srgbClr val="FFFFFF"/>
                </a:solidFill>
                <a:latin typeface="Arial"/>
                <a:cs typeface="Arial"/>
              </a:rPr>
              <a:t>Д</a:t>
            </a:r>
            <a:r>
              <a:rPr sz="3600" b="1" spc="-22" baseline="24305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3600" b="1" spc="-7" baseline="24305" dirty="0">
                <a:solidFill>
                  <a:srgbClr val="FFFFFF"/>
                </a:solidFill>
                <a:latin typeface="Arial"/>
                <a:cs typeface="Arial"/>
              </a:rPr>
              <a:t>НИЙ  </a:t>
            </a:r>
            <a:r>
              <a:rPr sz="2400" b="1" spc="-15" dirty="0">
                <a:solidFill>
                  <a:srgbClr val="6F2F9F"/>
                </a:solidFill>
                <a:latin typeface="Arial"/>
                <a:cs typeface="Arial"/>
              </a:rPr>
              <a:t>модель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615935" y="1572894"/>
            <a:ext cx="887094" cy="361315"/>
          </a:xfrm>
          <a:custGeom>
            <a:avLst/>
            <a:gdLst/>
            <a:ahLst/>
            <a:cxnLst/>
            <a:rect l="l" t="t" r="r" b="b"/>
            <a:pathLst>
              <a:path w="887095" h="361314">
                <a:moveTo>
                  <a:pt x="887095" y="0"/>
                </a:moveTo>
                <a:lnTo>
                  <a:pt x="0" y="360933"/>
                </a:lnTo>
              </a:path>
            </a:pathLst>
          </a:custGeom>
          <a:ln w="25399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528431" y="970025"/>
            <a:ext cx="3557904" cy="1294765"/>
          </a:xfrm>
          <a:prstGeom prst="rect">
            <a:avLst/>
          </a:prstGeom>
          <a:solidFill>
            <a:srgbClr val="FFCCFF"/>
          </a:solidFill>
          <a:ln w="25400">
            <a:solidFill>
              <a:srgbClr val="C00000"/>
            </a:solidFill>
          </a:ln>
        </p:spPr>
        <p:txBody>
          <a:bodyPr vert="horz" wrap="square" lIns="0" tIns="90805" rIns="0" bIns="0" rtlCol="0">
            <a:spAutoFit/>
          </a:bodyPr>
          <a:lstStyle/>
          <a:p>
            <a:pPr marL="372110">
              <a:lnSpc>
                <a:spcPct val="100000"/>
              </a:lnSpc>
              <a:spcBef>
                <a:spcPts val="715"/>
              </a:spcBef>
            </a:pPr>
            <a:r>
              <a:rPr sz="2400" b="1" spc="-15" dirty="0">
                <a:solidFill>
                  <a:srgbClr val="622422"/>
                </a:solidFill>
                <a:latin typeface="Arial"/>
                <a:cs typeface="Arial"/>
              </a:rPr>
              <a:t>Решение</a:t>
            </a:r>
            <a:r>
              <a:rPr sz="2400" b="1" spc="-35" dirty="0">
                <a:solidFill>
                  <a:srgbClr val="622422"/>
                </a:solidFill>
                <a:latin typeface="Arial"/>
                <a:cs typeface="Arial"/>
              </a:rPr>
              <a:t> </a:t>
            </a:r>
            <a:r>
              <a:rPr sz="2400" b="1" spc="-20" dirty="0">
                <a:solidFill>
                  <a:srgbClr val="622422"/>
                </a:solidFill>
                <a:latin typeface="Arial"/>
                <a:cs typeface="Arial"/>
              </a:rPr>
              <a:t>проблем</a:t>
            </a:r>
            <a:r>
              <a:rPr sz="2400" spc="-20" dirty="0">
                <a:solidFill>
                  <a:srgbClr val="622422"/>
                </a:solidFill>
                <a:latin typeface="Microsoft Sans Serif"/>
                <a:cs typeface="Microsoft Sans Serif"/>
              </a:rPr>
              <a:t>:</a:t>
            </a:r>
            <a:endParaRPr sz="2400">
              <a:latin typeface="Microsoft Sans Serif"/>
              <a:cs typeface="Microsoft Sans Serif"/>
            </a:endParaRPr>
          </a:p>
          <a:p>
            <a:pPr marL="217170" indent="-107950">
              <a:lnSpc>
                <a:spcPct val="100000"/>
              </a:lnSpc>
              <a:buSzPct val="95833"/>
              <a:buChar char="•"/>
              <a:tabLst>
                <a:tab pos="217804" algn="l"/>
              </a:tabLst>
            </a:pPr>
            <a:r>
              <a:rPr sz="2400" dirty="0">
                <a:solidFill>
                  <a:srgbClr val="622422"/>
                </a:solidFill>
                <a:latin typeface="Microsoft Sans Serif"/>
                <a:cs typeface="Microsoft Sans Serif"/>
              </a:rPr>
              <a:t>социальных</a:t>
            </a:r>
            <a:endParaRPr sz="2400">
              <a:latin typeface="Microsoft Sans Serif"/>
              <a:cs typeface="Microsoft Sans Serif"/>
            </a:endParaRPr>
          </a:p>
          <a:p>
            <a:pPr marL="217170" indent="-107950">
              <a:lnSpc>
                <a:spcPct val="100000"/>
              </a:lnSpc>
              <a:spcBef>
                <a:spcPts val="5"/>
              </a:spcBef>
              <a:buSzPct val="95833"/>
              <a:buChar char="•"/>
              <a:tabLst>
                <a:tab pos="217804" algn="l"/>
              </a:tabLst>
            </a:pPr>
            <a:r>
              <a:rPr sz="2400" spc="-15" dirty="0">
                <a:solidFill>
                  <a:srgbClr val="622422"/>
                </a:solidFill>
                <a:latin typeface="Microsoft Sans Serif"/>
                <a:cs typeface="Microsoft Sans Serif"/>
              </a:rPr>
              <a:t>естественнонаучных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610990" y="1533905"/>
            <a:ext cx="1214755" cy="391160"/>
          </a:xfrm>
          <a:custGeom>
            <a:avLst/>
            <a:gdLst/>
            <a:ahLst/>
            <a:cxnLst/>
            <a:rect l="l" t="t" r="r" b="b"/>
            <a:pathLst>
              <a:path w="1214754" h="391160">
                <a:moveTo>
                  <a:pt x="0" y="0"/>
                </a:moveTo>
                <a:lnTo>
                  <a:pt x="1214755" y="391033"/>
                </a:lnTo>
              </a:path>
            </a:pathLst>
          </a:custGeom>
          <a:ln w="25400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75576" y="970025"/>
            <a:ext cx="3148330" cy="1294765"/>
          </a:xfrm>
          <a:prstGeom prst="rect">
            <a:avLst/>
          </a:prstGeom>
          <a:solidFill>
            <a:srgbClr val="FFCCFF"/>
          </a:solidFill>
          <a:ln w="25400">
            <a:solidFill>
              <a:srgbClr val="C00000"/>
            </a:solidFill>
          </a:ln>
        </p:spPr>
        <p:txBody>
          <a:bodyPr vert="horz" wrap="square" lIns="0" tIns="90805" rIns="0" bIns="0" rtlCol="0">
            <a:spAutoFit/>
          </a:bodyPr>
          <a:lstStyle/>
          <a:p>
            <a:pPr marL="268605">
              <a:lnSpc>
                <a:spcPct val="100000"/>
              </a:lnSpc>
              <a:spcBef>
                <a:spcPts val="715"/>
              </a:spcBef>
            </a:pPr>
            <a:r>
              <a:rPr sz="2400" b="1" spc="-10" dirty="0">
                <a:solidFill>
                  <a:srgbClr val="622422"/>
                </a:solidFill>
                <a:latin typeface="Arial"/>
                <a:cs typeface="Arial"/>
              </a:rPr>
              <a:t>Самовыражение</a:t>
            </a:r>
            <a:r>
              <a:rPr sz="2400" spc="-10" dirty="0">
                <a:solidFill>
                  <a:srgbClr val="622422"/>
                </a:solidFill>
                <a:latin typeface="Microsoft Sans Serif"/>
                <a:cs typeface="Microsoft Sans Serif"/>
              </a:rPr>
              <a:t>:</a:t>
            </a:r>
            <a:endParaRPr sz="2400">
              <a:latin typeface="Microsoft Sans Serif"/>
              <a:cs typeface="Microsoft Sans Serif"/>
            </a:endParaRPr>
          </a:p>
          <a:p>
            <a:pPr marL="215900" indent="-107950">
              <a:lnSpc>
                <a:spcPct val="100000"/>
              </a:lnSpc>
              <a:buSzPct val="95833"/>
              <a:buChar char="•"/>
              <a:tabLst>
                <a:tab pos="216535" algn="l"/>
              </a:tabLst>
            </a:pPr>
            <a:r>
              <a:rPr sz="2400" spc="-35" dirty="0">
                <a:solidFill>
                  <a:srgbClr val="622422"/>
                </a:solidFill>
                <a:latin typeface="Microsoft Sans Serif"/>
                <a:cs typeface="Microsoft Sans Serif"/>
              </a:rPr>
              <a:t>текст</a:t>
            </a:r>
            <a:endParaRPr sz="2400">
              <a:latin typeface="Microsoft Sans Serif"/>
              <a:cs typeface="Microsoft Sans Serif"/>
            </a:endParaRPr>
          </a:p>
          <a:p>
            <a:pPr marL="215900" indent="-107950">
              <a:lnSpc>
                <a:spcPct val="100000"/>
              </a:lnSpc>
              <a:spcBef>
                <a:spcPts val="5"/>
              </a:spcBef>
              <a:buSzPct val="95833"/>
              <a:buChar char="•"/>
              <a:tabLst>
                <a:tab pos="216535" algn="l"/>
              </a:tabLst>
            </a:pPr>
            <a:r>
              <a:rPr sz="2400" spc="-30" dirty="0">
                <a:solidFill>
                  <a:srgbClr val="622422"/>
                </a:solidFill>
                <a:latin typeface="Microsoft Sans Serif"/>
                <a:cs typeface="Microsoft Sans Serif"/>
              </a:rPr>
              <a:t>рисунок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353564" y="3844544"/>
            <a:ext cx="1091565" cy="1007110"/>
          </a:xfrm>
          <a:custGeom>
            <a:avLst/>
            <a:gdLst/>
            <a:ahLst/>
            <a:cxnLst/>
            <a:rect l="l" t="t" r="r" b="b"/>
            <a:pathLst>
              <a:path w="1091564" h="1007110">
                <a:moveTo>
                  <a:pt x="0" y="1007109"/>
                </a:moveTo>
                <a:lnTo>
                  <a:pt x="1091311" y="0"/>
                </a:lnTo>
              </a:path>
            </a:pathLst>
          </a:custGeom>
          <a:ln w="25400">
            <a:solidFill>
              <a:srgbClr val="4F612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616623" y="4852377"/>
            <a:ext cx="4060825" cy="1243965"/>
          </a:xfrm>
          <a:prstGeom prst="rect">
            <a:avLst/>
          </a:prstGeom>
          <a:solidFill>
            <a:srgbClr val="C3D59B"/>
          </a:solidFill>
          <a:ln w="25400">
            <a:solidFill>
              <a:srgbClr val="4F6128"/>
            </a:solidFill>
          </a:ln>
        </p:spPr>
        <p:txBody>
          <a:bodyPr vert="horz" wrap="square" lIns="0" tIns="66675" rIns="0" bIns="0" rtlCol="0">
            <a:spAutoFit/>
          </a:bodyPr>
          <a:lstStyle/>
          <a:p>
            <a:pPr marL="215900" indent="-107950">
              <a:lnSpc>
                <a:spcPct val="100000"/>
              </a:lnSpc>
              <a:spcBef>
                <a:spcPts val="525"/>
              </a:spcBef>
              <a:buSzPct val="95833"/>
              <a:buChar char="•"/>
              <a:tabLst>
                <a:tab pos="216535" algn="l"/>
              </a:tabLst>
            </a:pPr>
            <a:r>
              <a:rPr sz="2400" spc="-10" dirty="0">
                <a:solidFill>
                  <a:srgbClr val="6F2F9F"/>
                </a:solidFill>
                <a:latin typeface="Microsoft Sans Serif"/>
                <a:cs typeface="Microsoft Sans Serif"/>
              </a:rPr>
              <a:t>Выдвижение</a:t>
            </a:r>
            <a:r>
              <a:rPr sz="2400" spc="-20" dirty="0">
                <a:solidFill>
                  <a:srgbClr val="6F2F9F"/>
                </a:solidFill>
                <a:latin typeface="Microsoft Sans Serif"/>
                <a:cs typeface="Microsoft Sans Serif"/>
              </a:rPr>
              <a:t> </a:t>
            </a:r>
            <a:r>
              <a:rPr sz="2400" spc="-5" dirty="0">
                <a:solidFill>
                  <a:srgbClr val="6F2F9F"/>
                </a:solidFill>
                <a:latin typeface="Microsoft Sans Serif"/>
                <a:cs typeface="Microsoft Sans Serif"/>
              </a:rPr>
              <a:t>идей</a:t>
            </a:r>
            <a:endParaRPr sz="2400">
              <a:latin typeface="Microsoft Sans Serif"/>
              <a:cs typeface="Microsoft Sans Serif"/>
            </a:endParaRPr>
          </a:p>
          <a:p>
            <a:pPr marL="215900" indent="-107950">
              <a:lnSpc>
                <a:spcPct val="100000"/>
              </a:lnSpc>
              <a:buSzPct val="95833"/>
              <a:buChar char="•"/>
              <a:tabLst>
                <a:tab pos="216535" algn="l"/>
              </a:tabLst>
            </a:pPr>
            <a:r>
              <a:rPr sz="2400" dirty="0">
                <a:solidFill>
                  <a:srgbClr val="6F2F9F"/>
                </a:solidFill>
                <a:latin typeface="Microsoft Sans Serif"/>
                <a:cs typeface="Microsoft Sans Serif"/>
              </a:rPr>
              <a:t>Отбор</a:t>
            </a:r>
            <a:r>
              <a:rPr sz="2400" spc="5" dirty="0">
                <a:solidFill>
                  <a:srgbClr val="6F2F9F"/>
                </a:solidFill>
                <a:latin typeface="Microsoft Sans Serif"/>
                <a:cs typeface="Microsoft Sans Serif"/>
              </a:rPr>
              <a:t> </a:t>
            </a:r>
            <a:r>
              <a:rPr sz="2400" spc="-5" dirty="0">
                <a:solidFill>
                  <a:srgbClr val="6F2F9F"/>
                </a:solidFill>
                <a:latin typeface="Microsoft Sans Serif"/>
                <a:cs typeface="Microsoft Sans Serif"/>
              </a:rPr>
              <a:t>и </a:t>
            </a:r>
            <a:r>
              <a:rPr sz="2400" spc="-30" dirty="0">
                <a:solidFill>
                  <a:srgbClr val="6F2F9F"/>
                </a:solidFill>
                <a:latin typeface="Microsoft Sans Serif"/>
                <a:cs typeface="Microsoft Sans Serif"/>
              </a:rPr>
              <a:t>оценка</a:t>
            </a:r>
            <a:r>
              <a:rPr sz="2400" spc="10" dirty="0">
                <a:solidFill>
                  <a:srgbClr val="6F2F9F"/>
                </a:solidFill>
                <a:latin typeface="Microsoft Sans Serif"/>
                <a:cs typeface="Microsoft Sans Serif"/>
              </a:rPr>
              <a:t> </a:t>
            </a:r>
            <a:r>
              <a:rPr sz="2400" spc="-5" dirty="0">
                <a:solidFill>
                  <a:srgbClr val="6F2F9F"/>
                </a:solidFill>
                <a:latin typeface="Microsoft Sans Serif"/>
                <a:cs typeface="Microsoft Sans Serif"/>
              </a:rPr>
              <a:t>идей</a:t>
            </a:r>
            <a:endParaRPr sz="2400">
              <a:latin typeface="Microsoft Sans Serif"/>
              <a:cs typeface="Microsoft Sans Serif"/>
            </a:endParaRPr>
          </a:p>
          <a:p>
            <a:pPr marL="215900" indent="-107950">
              <a:lnSpc>
                <a:spcPct val="100000"/>
              </a:lnSpc>
              <a:buSzPct val="95833"/>
              <a:buChar char="•"/>
              <a:tabLst>
                <a:tab pos="216535" algn="l"/>
              </a:tabLst>
            </a:pPr>
            <a:r>
              <a:rPr sz="2400" spc="-45" dirty="0">
                <a:solidFill>
                  <a:srgbClr val="6F2F9F"/>
                </a:solidFill>
                <a:latin typeface="Microsoft Sans Serif"/>
                <a:cs typeface="Microsoft Sans Serif"/>
              </a:rPr>
              <a:t>Доработка</a:t>
            </a:r>
            <a:r>
              <a:rPr sz="2400" spc="10" dirty="0">
                <a:solidFill>
                  <a:srgbClr val="6F2F9F"/>
                </a:solidFill>
                <a:latin typeface="Microsoft Sans Serif"/>
                <a:cs typeface="Microsoft Sans Serif"/>
              </a:rPr>
              <a:t> </a:t>
            </a:r>
            <a:r>
              <a:rPr sz="2400" spc="-5" dirty="0">
                <a:solidFill>
                  <a:srgbClr val="6F2F9F"/>
                </a:solidFill>
                <a:latin typeface="Microsoft Sans Serif"/>
                <a:cs typeface="Microsoft Sans Serif"/>
              </a:rPr>
              <a:t>идей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088121" y="3861561"/>
            <a:ext cx="539115" cy="752475"/>
          </a:xfrm>
          <a:custGeom>
            <a:avLst/>
            <a:gdLst/>
            <a:ahLst/>
            <a:cxnLst/>
            <a:rect l="l" t="t" r="r" b="b"/>
            <a:pathLst>
              <a:path w="539115" h="752475">
                <a:moveTo>
                  <a:pt x="0" y="751967"/>
                </a:moveTo>
                <a:lnTo>
                  <a:pt x="538733" y="0"/>
                </a:lnTo>
              </a:path>
            </a:pathLst>
          </a:custGeom>
          <a:ln w="25400">
            <a:solidFill>
              <a:srgbClr val="5F497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5016372" y="4643920"/>
            <a:ext cx="7024370" cy="1944370"/>
          </a:xfrm>
          <a:prstGeom prst="rect">
            <a:avLst/>
          </a:prstGeom>
          <a:solidFill>
            <a:srgbClr val="CCC1DA"/>
          </a:solidFill>
          <a:ln w="25400">
            <a:solidFill>
              <a:srgbClr val="5F497A"/>
            </a:solidFill>
          </a:ln>
        </p:spPr>
        <p:txBody>
          <a:bodyPr vert="horz" wrap="square" lIns="0" tIns="50800" rIns="0" bIns="0" rtlCol="0">
            <a:spAutoFit/>
          </a:bodyPr>
          <a:lstStyle/>
          <a:p>
            <a:pPr marL="216535" indent="-107950">
              <a:lnSpc>
                <a:spcPct val="100000"/>
              </a:lnSpc>
              <a:spcBef>
                <a:spcPts val="400"/>
              </a:spcBef>
              <a:buSzPct val="95833"/>
              <a:buFont typeface="Microsoft Sans Serif"/>
              <a:buChar char="•"/>
              <a:tabLst>
                <a:tab pos="217170" algn="l"/>
              </a:tabLst>
            </a:pPr>
            <a:r>
              <a:rPr sz="2400" b="1" dirty="0">
                <a:solidFill>
                  <a:srgbClr val="622422"/>
                </a:solidFill>
                <a:latin typeface="Arial"/>
                <a:cs typeface="Arial"/>
              </a:rPr>
              <a:t>Мир</a:t>
            </a:r>
            <a:r>
              <a:rPr sz="2400" b="1" spc="-15" dirty="0">
                <a:solidFill>
                  <a:srgbClr val="622422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622422"/>
                </a:solidFill>
                <a:latin typeface="Arial"/>
                <a:cs typeface="Arial"/>
              </a:rPr>
              <a:t>индивидуума</a:t>
            </a:r>
            <a:r>
              <a:rPr sz="2400" spc="-10" dirty="0">
                <a:solidFill>
                  <a:srgbClr val="622422"/>
                </a:solidFill>
                <a:latin typeface="Microsoft Sans Serif"/>
                <a:cs typeface="Microsoft Sans Serif"/>
              </a:rPr>
              <a:t>:</a:t>
            </a:r>
            <a:r>
              <a:rPr sz="2400" spc="55" dirty="0">
                <a:solidFill>
                  <a:srgbClr val="622422"/>
                </a:solidFill>
                <a:latin typeface="Microsoft Sans Serif"/>
                <a:cs typeface="Microsoft Sans Serif"/>
              </a:rPr>
              <a:t> </a:t>
            </a:r>
            <a:r>
              <a:rPr sz="2400" spc="-5" dirty="0">
                <a:solidFill>
                  <a:srgbClr val="622422"/>
                </a:solidFill>
                <a:latin typeface="Microsoft Sans Serif"/>
                <a:cs typeface="Microsoft Sans Serif"/>
              </a:rPr>
              <a:t>учение,</a:t>
            </a:r>
            <a:r>
              <a:rPr sz="2400" spc="15" dirty="0">
                <a:solidFill>
                  <a:srgbClr val="622422"/>
                </a:solidFill>
                <a:latin typeface="Microsoft Sans Serif"/>
                <a:cs typeface="Microsoft Sans Serif"/>
              </a:rPr>
              <a:t> </a:t>
            </a:r>
            <a:r>
              <a:rPr sz="2400" dirty="0">
                <a:solidFill>
                  <a:srgbClr val="622422"/>
                </a:solidFill>
                <a:latin typeface="Microsoft Sans Serif"/>
                <a:cs typeface="Microsoft Sans Serif"/>
              </a:rPr>
              <a:t>личная</a:t>
            </a:r>
            <a:r>
              <a:rPr sz="2400" spc="5" dirty="0">
                <a:solidFill>
                  <a:srgbClr val="622422"/>
                </a:solidFill>
                <a:latin typeface="Microsoft Sans Serif"/>
                <a:cs typeface="Microsoft Sans Serif"/>
              </a:rPr>
              <a:t> </a:t>
            </a:r>
            <a:r>
              <a:rPr sz="2400" dirty="0">
                <a:solidFill>
                  <a:srgbClr val="622422"/>
                </a:solidFill>
                <a:latin typeface="Microsoft Sans Serif"/>
                <a:cs typeface="Microsoft Sans Serif"/>
              </a:rPr>
              <a:t>сфера</a:t>
            </a:r>
            <a:endParaRPr sz="2400">
              <a:latin typeface="Microsoft Sans Serif"/>
              <a:cs typeface="Microsoft Sans Serif"/>
            </a:endParaRPr>
          </a:p>
          <a:p>
            <a:pPr marL="151765" marR="499109" indent="-43180">
              <a:lnSpc>
                <a:spcPct val="100000"/>
              </a:lnSpc>
              <a:buSzPct val="95833"/>
              <a:buFont typeface="Microsoft Sans Serif"/>
              <a:buChar char="•"/>
              <a:tabLst>
                <a:tab pos="217170" algn="l"/>
              </a:tabLst>
            </a:pPr>
            <a:r>
              <a:rPr sz="2400" b="1" dirty="0">
                <a:solidFill>
                  <a:srgbClr val="622422"/>
                </a:solidFill>
                <a:latin typeface="Arial"/>
                <a:cs typeface="Arial"/>
              </a:rPr>
              <a:t>Мир</a:t>
            </a:r>
            <a:r>
              <a:rPr sz="2400" b="1" spc="-10" dirty="0">
                <a:solidFill>
                  <a:srgbClr val="622422"/>
                </a:solidFill>
                <a:latin typeface="Arial"/>
                <a:cs typeface="Arial"/>
              </a:rPr>
              <a:t> </a:t>
            </a:r>
            <a:r>
              <a:rPr sz="2400" b="1" spc="-20" dirty="0">
                <a:solidFill>
                  <a:srgbClr val="622422"/>
                </a:solidFill>
                <a:latin typeface="Arial"/>
                <a:cs typeface="Arial"/>
              </a:rPr>
              <a:t>социума</a:t>
            </a:r>
            <a:r>
              <a:rPr sz="2400" spc="-20" dirty="0">
                <a:solidFill>
                  <a:srgbClr val="622422"/>
                </a:solidFill>
                <a:latin typeface="Microsoft Sans Serif"/>
                <a:cs typeface="Microsoft Sans Serif"/>
              </a:rPr>
              <a:t>:</a:t>
            </a:r>
            <a:r>
              <a:rPr sz="2400" spc="60" dirty="0">
                <a:solidFill>
                  <a:srgbClr val="622422"/>
                </a:solidFill>
                <a:latin typeface="Microsoft Sans Serif"/>
                <a:cs typeface="Microsoft Sans Serif"/>
              </a:rPr>
              <a:t> </a:t>
            </a:r>
            <a:r>
              <a:rPr sz="2400" spc="-20" dirty="0">
                <a:solidFill>
                  <a:srgbClr val="622422"/>
                </a:solidFill>
                <a:latin typeface="Microsoft Sans Serif"/>
                <a:cs typeface="Microsoft Sans Serif"/>
              </a:rPr>
              <a:t>взаимоотношения,</a:t>
            </a:r>
            <a:r>
              <a:rPr sz="2400" spc="30" dirty="0">
                <a:solidFill>
                  <a:srgbClr val="622422"/>
                </a:solidFill>
                <a:latin typeface="Microsoft Sans Serif"/>
                <a:cs typeface="Microsoft Sans Serif"/>
              </a:rPr>
              <a:t> </a:t>
            </a:r>
            <a:r>
              <a:rPr sz="2400" spc="-35" dirty="0">
                <a:solidFill>
                  <a:srgbClr val="622422"/>
                </a:solidFill>
                <a:latin typeface="Microsoft Sans Serif"/>
                <a:cs typeface="Microsoft Sans Serif"/>
              </a:rPr>
              <a:t>человек</a:t>
            </a:r>
            <a:r>
              <a:rPr sz="2400" spc="35" dirty="0">
                <a:solidFill>
                  <a:srgbClr val="622422"/>
                </a:solidFill>
                <a:latin typeface="Microsoft Sans Serif"/>
                <a:cs typeface="Microsoft Sans Serif"/>
              </a:rPr>
              <a:t> </a:t>
            </a:r>
            <a:r>
              <a:rPr sz="2400" spc="-5" dirty="0">
                <a:solidFill>
                  <a:srgbClr val="622422"/>
                </a:solidFill>
                <a:latin typeface="Microsoft Sans Serif"/>
                <a:cs typeface="Microsoft Sans Serif"/>
              </a:rPr>
              <a:t>и </a:t>
            </a:r>
            <a:r>
              <a:rPr sz="2400" spc="-620" dirty="0">
                <a:solidFill>
                  <a:srgbClr val="622422"/>
                </a:solidFill>
                <a:latin typeface="Microsoft Sans Serif"/>
                <a:cs typeface="Microsoft Sans Serif"/>
              </a:rPr>
              <a:t> </a:t>
            </a:r>
            <a:r>
              <a:rPr sz="2400" spc="-10" dirty="0">
                <a:solidFill>
                  <a:srgbClr val="622422"/>
                </a:solidFill>
                <a:latin typeface="Microsoft Sans Serif"/>
                <a:cs typeface="Microsoft Sans Serif"/>
              </a:rPr>
              <a:t>среда,</a:t>
            </a:r>
            <a:r>
              <a:rPr sz="2400" spc="20" dirty="0">
                <a:solidFill>
                  <a:srgbClr val="622422"/>
                </a:solidFill>
                <a:latin typeface="Microsoft Sans Serif"/>
                <a:cs typeface="Microsoft Sans Serif"/>
              </a:rPr>
              <a:t> </a:t>
            </a:r>
            <a:r>
              <a:rPr sz="2400" spc="-10" dirty="0">
                <a:solidFill>
                  <a:srgbClr val="622422"/>
                </a:solidFill>
                <a:latin typeface="Microsoft Sans Serif"/>
                <a:cs typeface="Microsoft Sans Serif"/>
              </a:rPr>
              <a:t>бытовая</a:t>
            </a:r>
            <a:r>
              <a:rPr sz="2400" spc="15" dirty="0">
                <a:solidFill>
                  <a:srgbClr val="622422"/>
                </a:solidFill>
                <a:latin typeface="Microsoft Sans Serif"/>
                <a:cs typeface="Microsoft Sans Serif"/>
              </a:rPr>
              <a:t> </a:t>
            </a:r>
            <a:r>
              <a:rPr sz="2400" spc="-5" dirty="0">
                <a:solidFill>
                  <a:srgbClr val="622422"/>
                </a:solidFill>
                <a:latin typeface="Microsoft Sans Serif"/>
                <a:cs typeface="Microsoft Sans Serif"/>
              </a:rPr>
              <a:t>сфера</a:t>
            </a:r>
            <a:endParaRPr sz="2400">
              <a:latin typeface="Microsoft Sans Serif"/>
              <a:cs typeface="Microsoft Sans Serif"/>
            </a:endParaRPr>
          </a:p>
          <a:p>
            <a:pPr marL="151765" marR="1096645" indent="-43180">
              <a:lnSpc>
                <a:spcPct val="100000"/>
              </a:lnSpc>
              <a:buSzPct val="95833"/>
              <a:buFont typeface="Microsoft Sans Serif"/>
              <a:buChar char="•"/>
              <a:tabLst>
                <a:tab pos="217170" algn="l"/>
              </a:tabLst>
            </a:pPr>
            <a:r>
              <a:rPr sz="2400" b="1" dirty="0">
                <a:solidFill>
                  <a:srgbClr val="622422"/>
                </a:solidFill>
                <a:latin typeface="Arial"/>
                <a:cs typeface="Arial"/>
              </a:rPr>
              <a:t>Мир</a:t>
            </a:r>
            <a:r>
              <a:rPr sz="2400" b="1" spc="-20" dirty="0">
                <a:solidFill>
                  <a:srgbClr val="622422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622422"/>
                </a:solidFill>
                <a:latin typeface="Arial"/>
                <a:cs typeface="Arial"/>
              </a:rPr>
              <a:t>природы</a:t>
            </a:r>
            <a:r>
              <a:rPr sz="2400" b="1" dirty="0">
                <a:solidFill>
                  <a:srgbClr val="622422"/>
                </a:solidFill>
                <a:latin typeface="Arial"/>
                <a:cs typeface="Arial"/>
              </a:rPr>
              <a:t> и</a:t>
            </a:r>
            <a:r>
              <a:rPr sz="2400" b="1" spc="-20" dirty="0">
                <a:solidFill>
                  <a:srgbClr val="622422"/>
                </a:solidFill>
                <a:latin typeface="Arial"/>
                <a:cs typeface="Arial"/>
              </a:rPr>
              <a:t> </a:t>
            </a:r>
            <a:r>
              <a:rPr sz="2400" b="1" spc="-15" dirty="0">
                <a:solidFill>
                  <a:srgbClr val="622422"/>
                </a:solidFill>
                <a:latin typeface="Arial"/>
                <a:cs typeface="Arial"/>
              </a:rPr>
              <a:t>техники</a:t>
            </a:r>
            <a:r>
              <a:rPr sz="2400" spc="-15" dirty="0">
                <a:solidFill>
                  <a:srgbClr val="622422"/>
                </a:solidFill>
                <a:latin typeface="Microsoft Sans Serif"/>
                <a:cs typeface="Microsoft Sans Serif"/>
              </a:rPr>
              <a:t>:</a:t>
            </a:r>
            <a:r>
              <a:rPr sz="2400" spc="35" dirty="0">
                <a:solidFill>
                  <a:srgbClr val="622422"/>
                </a:solidFill>
                <a:latin typeface="Microsoft Sans Serif"/>
                <a:cs typeface="Microsoft Sans Serif"/>
              </a:rPr>
              <a:t> </a:t>
            </a:r>
            <a:r>
              <a:rPr sz="2400" spc="-25" dirty="0">
                <a:solidFill>
                  <a:srgbClr val="622422"/>
                </a:solidFill>
                <a:latin typeface="Microsoft Sans Serif"/>
                <a:cs typeface="Microsoft Sans Serif"/>
              </a:rPr>
              <a:t>методология, </a:t>
            </a:r>
            <a:r>
              <a:rPr sz="2400" spc="-620" dirty="0">
                <a:solidFill>
                  <a:srgbClr val="622422"/>
                </a:solidFill>
                <a:latin typeface="Microsoft Sans Serif"/>
                <a:cs typeface="Microsoft Sans Serif"/>
              </a:rPr>
              <a:t> </a:t>
            </a:r>
            <a:r>
              <a:rPr sz="2400" spc="-25" dirty="0">
                <a:solidFill>
                  <a:srgbClr val="622422"/>
                </a:solidFill>
                <a:latin typeface="Microsoft Sans Serif"/>
                <a:cs typeface="Microsoft Sans Serif"/>
              </a:rPr>
              <a:t>изобретательство,</a:t>
            </a:r>
            <a:r>
              <a:rPr sz="2400" spc="5" dirty="0">
                <a:solidFill>
                  <a:srgbClr val="622422"/>
                </a:solidFill>
                <a:latin typeface="Microsoft Sans Serif"/>
                <a:cs typeface="Microsoft Sans Serif"/>
              </a:rPr>
              <a:t> </a:t>
            </a:r>
            <a:r>
              <a:rPr sz="2400" spc="-15" dirty="0">
                <a:solidFill>
                  <a:srgbClr val="622422"/>
                </a:solidFill>
                <a:latin typeface="Microsoft Sans Serif"/>
                <a:cs typeface="Microsoft Sans Serif"/>
              </a:rPr>
              <a:t>работа</a:t>
            </a:r>
            <a:r>
              <a:rPr sz="2400" spc="20" dirty="0">
                <a:solidFill>
                  <a:srgbClr val="622422"/>
                </a:solidFill>
                <a:latin typeface="Microsoft Sans Serif"/>
                <a:cs typeface="Microsoft Sans Serif"/>
              </a:rPr>
              <a:t> </a:t>
            </a:r>
            <a:r>
              <a:rPr sz="2400" dirty="0">
                <a:solidFill>
                  <a:srgbClr val="622422"/>
                </a:solidFill>
                <a:latin typeface="Microsoft Sans Serif"/>
                <a:cs typeface="Microsoft Sans Serif"/>
              </a:rPr>
              <a:t>с</a:t>
            </a:r>
            <a:r>
              <a:rPr sz="2400" spc="30" dirty="0">
                <a:solidFill>
                  <a:srgbClr val="622422"/>
                </a:solidFill>
                <a:latin typeface="Microsoft Sans Serif"/>
                <a:cs typeface="Microsoft Sans Serif"/>
              </a:rPr>
              <a:t> </a:t>
            </a:r>
            <a:r>
              <a:rPr sz="2400" spc="-20" dirty="0">
                <a:solidFill>
                  <a:srgbClr val="622422"/>
                </a:solidFill>
                <a:latin typeface="Microsoft Sans Serif"/>
                <a:cs typeface="Microsoft Sans Serif"/>
              </a:rPr>
              <a:t>данными</a:t>
            </a:r>
            <a:endParaRPr sz="2400">
              <a:latin typeface="Microsoft Sans Serif"/>
              <a:cs typeface="Microsoft Sans Serif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2602674" y="6290068"/>
            <a:ext cx="729615" cy="513715"/>
            <a:chOff x="2602674" y="6290068"/>
            <a:chExt cx="729615" cy="513715"/>
          </a:xfrm>
        </p:grpSpPr>
        <p:sp>
          <p:nvSpPr>
            <p:cNvPr id="16" name="object 16"/>
            <p:cNvSpPr/>
            <p:nvPr/>
          </p:nvSpPr>
          <p:spPr>
            <a:xfrm>
              <a:off x="2607436" y="6294831"/>
              <a:ext cx="720090" cy="504190"/>
            </a:xfrm>
            <a:custGeom>
              <a:avLst/>
              <a:gdLst/>
              <a:ahLst/>
              <a:cxnLst/>
              <a:rect l="l" t="t" r="r" b="b"/>
              <a:pathLst>
                <a:path w="720089" h="504190">
                  <a:moveTo>
                    <a:pt x="252094" y="0"/>
                  </a:moveTo>
                  <a:lnTo>
                    <a:pt x="0" y="252031"/>
                  </a:lnTo>
                  <a:lnTo>
                    <a:pt x="252094" y="504055"/>
                  </a:lnTo>
                  <a:lnTo>
                    <a:pt x="252094" y="378040"/>
                  </a:lnTo>
                  <a:lnTo>
                    <a:pt x="720089" y="378040"/>
                  </a:lnTo>
                  <a:lnTo>
                    <a:pt x="720089" y="126009"/>
                  </a:lnTo>
                  <a:lnTo>
                    <a:pt x="252094" y="126009"/>
                  </a:lnTo>
                  <a:lnTo>
                    <a:pt x="252094" y="0"/>
                  </a:lnTo>
                  <a:close/>
                </a:path>
              </a:pathLst>
            </a:custGeom>
            <a:solidFill>
              <a:srgbClr val="CCC1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607436" y="6294831"/>
              <a:ext cx="720090" cy="504190"/>
            </a:xfrm>
            <a:custGeom>
              <a:avLst/>
              <a:gdLst/>
              <a:ahLst/>
              <a:cxnLst/>
              <a:rect l="l" t="t" r="r" b="b"/>
              <a:pathLst>
                <a:path w="720089" h="504190">
                  <a:moveTo>
                    <a:pt x="0" y="252031"/>
                  </a:moveTo>
                  <a:lnTo>
                    <a:pt x="252094" y="0"/>
                  </a:lnTo>
                  <a:lnTo>
                    <a:pt x="252094" y="126009"/>
                  </a:lnTo>
                  <a:lnTo>
                    <a:pt x="720089" y="126009"/>
                  </a:lnTo>
                  <a:lnTo>
                    <a:pt x="720089" y="378040"/>
                  </a:lnTo>
                  <a:lnTo>
                    <a:pt x="252094" y="378040"/>
                  </a:lnTo>
                  <a:lnTo>
                    <a:pt x="252094" y="504055"/>
                  </a:lnTo>
                  <a:lnTo>
                    <a:pt x="0" y="252031"/>
                  </a:lnTo>
                  <a:close/>
                </a:path>
              </a:pathLst>
            </a:custGeom>
            <a:ln w="9524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23446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36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36295" y="284734"/>
            <a:ext cx="19685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ТИП</a:t>
            </a:r>
            <a:r>
              <a:rPr spc="-75" dirty="0"/>
              <a:t> </a:t>
            </a:r>
            <a:r>
              <a:rPr spc="-10" dirty="0"/>
              <a:t>ЗНАНИЯ</a:t>
            </a:r>
          </a:p>
        </p:txBody>
      </p:sp>
      <p:sp>
        <p:nvSpPr>
          <p:cNvPr id="4" name="object 4"/>
          <p:cNvSpPr/>
          <p:nvPr/>
        </p:nvSpPr>
        <p:spPr>
          <a:xfrm>
            <a:off x="161797" y="797623"/>
            <a:ext cx="5760085" cy="782320"/>
          </a:xfrm>
          <a:custGeom>
            <a:avLst/>
            <a:gdLst/>
            <a:ahLst/>
            <a:cxnLst/>
            <a:rect l="l" t="t" r="r" b="b"/>
            <a:pathLst>
              <a:path w="5760085" h="782319">
                <a:moveTo>
                  <a:pt x="5759958" y="0"/>
                </a:moveTo>
                <a:lnTo>
                  <a:pt x="0" y="0"/>
                </a:lnTo>
                <a:lnTo>
                  <a:pt x="0" y="781748"/>
                </a:lnTo>
                <a:lnTo>
                  <a:pt x="5759958" y="781748"/>
                </a:lnTo>
                <a:lnTo>
                  <a:pt x="5759958" y="0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001064" y="731900"/>
            <a:ext cx="4081779" cy="793115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1047750" marR="5080" indent="-1035685">
              <a:lnSpc>
                <a:spcPts val="2690"/>
              </a:lnSpc>
              <a:spcBef>
                <a:spcPts val="740"/>
              </a:spcBef>
            </a:pPr>
            <a:r>
              <a:rPr sz="2800" spc="-10" dirty="0">
                <a:latin typeface="Calibri"/>
                <a:cs typeface="Calibri"/>
              </a:rPr>
              <a:t>С</a:t>
            </a:r>
            <a:r>
              <a:rPr sz="2800" spc="-80" dirty="0">
                <a:latin typeface="Calibri"/>
                <a:cs typeface="Calibri"/>
              </a:rPr>
              <a:t>о</a:t>
            </a:r>
            <a:r>
              <a:rPr sz="2800" spc="-35" dirty="0">
                <a:latin typeface="Calibri"/>
                <a:cs typeface="Calibri"/>
              </a:rPr>
              <a:t>д</a:t>
            </a:r>
            <a:r>
              <a:rPr sz="2800" spc="-5" dirty="0">
                <a:latin typeface="Calibri"/>
                <a:cs typeface="Calibri"/>
              </a:rPr>
              <a:t>е</a:t>
            </a:r>
            <a:r>
              <a:rPr sz="2800" spc="-25" dirty="0">
                <a:latin typeface="Calibri"/>
                <a:cs typeface="Calibri"/>
              </a:rPr>
              <a:t>р</a:t>
            </a:r>
            <a:r>
              <a:rPr sz="2800" spc="-40" dirty="0">
                <a:latin typeface="Calibri"/>
                <a:cs typeface="Calibri"/>
              </a:rPr>
              <a:t>ж</a:t>
            </a:r>
            <a:r>
              <a:rPr sz="2800" spc="-5" dirty="0">
                <a:latin typeface="Calibri"/>
                <a:cs typeface="Calibri"/>
              </a:rPr>
              <a:t>а</a:t>
            </a:r>
            <a:r>
              <a:rPr sz="2800" spc="-40" dirty="0">
                <a:latin typeface="Calibri"/>
                <a:cs typeface="Calibri"/>
              </a:rPr>
              <a:t>т</a:t>
            </a:r>
            <a:r>
              <a:rPr sz="2800" spc="-55" dirty="0">
                <a:latin typeface="Calibri"/>
                <a:cs typeface="Calibri"/>
              </a:rPr>
              <a:t>е</a:t>
            </a:r>
            <a:r>
              <a:rPr sz="2800" spc="-10" dirty="0">
                <a:latin typeface="Calibri"/>
                <a:cs typeface="Calibri"/>
              </a:rPr>
              <a:t>льное</a:t>
            </a:r>
            <a:r>
              <a:rPr sz="2800" spc="5" dirty="0">
                <a:latin typeface="Calibri"/>
                <a:cs typeface="Calibri"/>
              </a:rPr>
              <a:t>/</a:t>
            </a:r>
            <a:r>
              <a:rPr sz="2800" spc="-5" dirty="0">
                <a:latin typeface="Calibri"/>
                <a:cs typeface="Calibri"/>
              </a:rPr>
              <a:t>на</a:t>
            </a:r>
            <a:r>
              <a:rPr sz="2800" spc="-15" dirty="0">
                <a:latin typeface="Calibri"/>
                <a:cs typeface="Calibri"/>
              </a:rPr>
              <a:t>у</a:t>
            </a:r>
            <a:r>
              <a:rPr sz="2800" spc="-5" dirty="0">
                <a:latin typeface="Calibri"/>
                <a:cs typeface="Calibri"/>
              </a:rPr>
              <a:t>чное/  </a:t>
            </a:r>
            <a:r>
              <a:rPr sz="2800" spc="-10" dirty="0">
                <a:latin typeface="Calibri"/>
                <a:cs typeface="Calibri"/>
              </a:rPr>
              <a:t>предметное/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52729" y="6245034"/>
            <a:ext cx="729615" cy="513715"/>
            <a:chOff x="252729" y="6245034"/>
            <a:chExt cx="729615" cy="513715"/>
          </a:xfrm>
        </p:grpSpPr>
        <p:sp>
          <p:nvSpPr>
            <p:cNvPr id="7" name="object 7"/>
            <p:cNvSpPr/>
            <p:nvPr/>
          </p:nvSpPr>
          <p:spPr>
            <a:xfrm>
              <a:off x="257492" y="6249796"/>
              <a:ext cx="720090" cy="504190"/>
            </a:xfrm>
            <a:custGeom>
              <a:avLst/>
              <a:gdLst/>
              <a:ahLst/>
              <a:cxnLst/>
              <a:rect l="l" t="t" r="r" b="b"/>
              <a:pathLst>
                <a:path w="720090" h="504190">
                  <a:moveTo>
                    <a:pt x="252031" y="0"/>
                  </a:moveTo>
                  <a:lnTo>
                    <a:pt x="0" y="252018"/>
                  </a:lnTo>
                  <a:lnTo>
                    <a:pt x="252031" y="504051"/>
                  </a:lnTo>
                  <a:lnTo>
                    <a:pt x="252031" y="378040"/>
                  </a:lnTo>
                  <a:lnTo>
                    <a:pt x="720077" y="378040"/>
                  </a:lnTo>
                  <a:lnTo>
                    <a:pt x="720077" y="126009"/>
                  </a:lnTo>
                  <a:lnTo>
                    <a:pt x="252031" y="126009"/>
                  </a:lnTo>
                  <a:lnTo>
                    <a:pt x="252031" y="0"/>
                  </a:lnTo>
                  <a:close/>
                </a:path>
              </a:pathLst>
            </a:custGeom>
            <a:solidFill>
              <a:srgbClr val="CCC1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57492" y="6249796"/>
              <a:ext cx="720090" cy="504190"/>
            </a:xfrm>
            <a:custGeom>
              <a:avLst/>
              <a:gdLst/>
              <a:ahLst/>
              <a:cxnLst/>
              <a:rect l="l" t="t" r="r" b="b"/>
              <a:pathLst>
                <a:path w="720090" h="504190">
                  <a:moveTo>
                    <a:pt x="0" y="252018"/>
                  </a:moveTo>
                  <a:lnTo>
                    <a:pt x="252031" y="0"/>
                  </a:lnTo>
                  <a:lnTo>
                    <a:pt x="252031" y="126009"/>
                  </a:lnTo>
                  <a:lnTo>
                    <a:pt x="720077" y="126009"/>
                  </a:lnTo>
                  <a:lnTo>
                    <a:pt x="720077" y="378040"/>
                  </a:lnTo>
                  <a:lnTo>
                    <a:pt x="252031" y="378040"/>
                  </a:lnTo>
                  <a:lnTo>
                    <a:pt x="252031" y="504051"/>
                  </a:lnTo>
                  <a:lnTo>
                    <a:pt x="0" y="252018"/>
                  </a:lnTo>
                  <a:close/>
                </a:path>
              </a:pathLst>
            </a:custGeom>
            <a:ln w="9525">
              <a:solidFill>
                <a:srgbClr val="1F487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/>
          <p:nvPr/>
        </p:nvSpPr>
        <p:spPr>
          <a:xfrm>
            <a:off x="6258305" y="797661"/>
            <a:ext cx="5760085" cy="790575"/>
          </a:xfrm>
          <a:custGeom>
            <a:avLst/>
            <a:gdLst/>
            <a:ahLst/>
            <a:cxnLst/>
            <a:rect l="l" t="t" r="r" b="b"/>
            <a:pathLst>
              <a:path w="5760084" h="790575">
                <a:moveTo>
                  <a:pt x="5759958" y="0"/>
                </a:moveTo>
                <a:lnTo>
                  <a:pt x="0" y="0"/>
                </a:lnTo>
                <a:lnTo>
                  <a:pt x="0" y="790346"/>
                </a:lnTo>
                <a:lnTo>
                  <a:pt x="5759958" y="790346"/>
                </a:lnTo>
                <a:lnTo>
                  <a:pt x="5759958" y="0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616700" y="731900"/>
            <a:ext cx="504571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20" dirty="0">
                <a:latin typeface="Calibri"/>
                <a:cs typeface="Calibri"/>
              </a:rPr>
              <a:t>Методологическое/процедурное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733039" y="5561749"/>
            <a:ext cx="2056130" cy="445770"/>
          </a:xfrm>
          <a:prstGeom prst="rect">
            <a:avLst/>
          </a:prstGeom>
          <a:solidFill>
            <a:srgbClr val="DCE6F1"/>
          </a:solidFill>
        </p:spPr>
        <p:txBody>
          <a:bodyPr vert="horz" wrap="square" lIns="0" tIns="0" rIns="0" bIns="0" rtlCol="0">
            <a:spAutoFit/>
          </a:bodyPr>
          <a:lstStyle/>
          <a:p>
            <a:pPr marL="386080">
              <a:lnSpc>
                <a:spcPts val="2945"/>
              </a:lnSpc>
            </a:pPr>
            <a:r>
              <a:rPr sz="2800" spc="-15" dirty="0">
                <a:latin typeface="Calibri"/>
                <a:cs typeface="Calibri"/>
              </a:rPr>
              <a:t>Бытовое</a:t>
            </a:r>
            <a:endParaRPr sz="2800">
              <a:latin typeface="Calibri"/>
              <a:cs typeface="Calibri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1297" y="1484502"/>
            <a:ext cx="5241036" cy="3347466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30289" y="1421764"/>
            <a:ext cx="4787137" cy="3292729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60163" y="5067350"/>
            <a:ext cx="2796413" cy="1434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60407" y="84201"/>
            <a:ext cx="8387927" cy="517449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 marR="5080">
              <a:lnSpc>
                <a:spcPts val="3460"/>
              </a:lnSpc>
              <a:spcBef>
                <a:spcPts val="535"/>
              </a:spcBef>
            </a:pPr>
            <a:r>
              <a:rPr sz="3200" spc="-25" dirty="0"/>
              <a:t>Примеры</a:t>
            </a:r>
            <a:r>
              <a:rPr sz="3200" spc="-105" dirty="0"/>
              <a:t> </a:t>
            </a:r>
            <a:r>
              <a:rPr sz="3200" spc="-25" dirty="0"/>
              <a:t>заданий:</a:t>
            </a:r>
            <a:r>
              <a:rPr sz="3200" spc="-85" dirty="0"/>
              <a:t> </a:t>
            </a:r>
            <a:r>
              <a:rPr sz="3200" spc="-25" dirty="0"/>
              <a:t>решение</a:t>
            </a:r>
            <a:r>
              <a:rPr sz="3200" spc="-90" dirty="0"/>
              <a:t> </a:t>
            </a:r>
            <a:r>
              <a:rPr sz="3200" spc="-25" dirty="0"/>
              <a:t>научных </a:t>
            </a:r>
            <a:r>
              <a:rPr sz="3200" spc="-710" dirty="0"/>
              <a:t> </a:t>
            </a:r>
            <a:r>
              <a:rPr sz="3200" spc="-25" dirty="0"/>
              <a:t>проблем</a:t>
            </a:r>
            <a:endParaRPr sz="32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3436" y="1368552"/>
            <a:ext cx="10827369" cy="532028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8225" y="266700"/>
            <a:ext cx="664463" cy="68732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7781" y="256159"/>
            <a:ext cx="11616436" cy="517449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759460" marR="5080">
              <a:lnSpc>
                <a:spcPts val="3460"/>
              </a:lnSpc>
              <a:spcBef>
                <a:spcPts val="535"/>
              </a:spcBef>
            </a:pPr>
            <a:r>
              <a:rPr sz="3200" spc="-20" dirty="0"/>
              <a:t>Примеры</a:t>
            </a:r>
            <a:r>
              <a:rPr sz="3200" spc="-130" dirty="0"/>
              <a:t> </a:t>
            </a:r>
            <a:r>
              <a:rPr sz="3200" spc="-20" dirty="0"/>
              <a:t>заданий:</a:t>
            </a:r>
            <a:r>
              <a:rPr sz="3200" spc="-105" dirty="0"/>
              <a:t> </a:t>
            </a:r>
            <a:r>
              <a:rPr sz="3200" spc="-25" dirty="0"/>
              <a:t>выдвижение </a:t>
            </a:r>
            <a:r>
              <a:rPr sz="3200" spc="-710" dirty="0"/>
              <a:t> </a:t>
            </a:r>
            <a:r>
              <a:rPr sz="3200" spc="-25" dirty="0"/>
              <a:t>разнообразных</a:t>
            </a:r>
            <a:r>
              <a:rPr sz="3200" spc="-80" dirty="0"/>
              <a:t> </a:t>
            </a:r>
            <a:r>
              <a:rPr sz="3200" spc="-15" dirty="0"/>
              <a:t>идей</a:t>
            </a:r>
            <a:endParaRPr sz="32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4923" y="685800"/>
            <a:ext cx="11273996" cy="57150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8225" y="266700"/>
            <a:ext cx="664463" cy="68732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05764" y="317373"/>
            <a:ext cx="15487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ПАМЯТКИ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80580" y="329514"/>
            <a:ext cx="6222137" cy="627722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7192" y="1027049"/>
            <a:ext cx="4706366" cy="213766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1323446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41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11555" y="3908501"/>
            <a:ext cx="3636010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5880">
              <a:lnSpc>
                <a:spcPct val="100000"/>
              </a:lnSpc>
              <a:spcBef>
                <a:spcPts val="95"/>
              </a:spcBef>
              <a:tabLst>
                <a:tab pos="1762760" algn="l"/>
              </a:tabLst>
            </a:pPr>
            <a:r>
              <a:rPr sz="2800" spc="-204" dirty="0">
                <a:solidFill>
                  <a:srgbClr val="6F2F9F"/>
                </a:solidFill>
                <a:latin typeface="Calibri"/>
                <a:cs typeface="Calibri"/>
              </a:rPr>
              <a:t>Т</a:t>
            </a:r>
            <a:r>
              <a:rPr sz="2800" spc="-5" dirty="0">
                <a:solidFill>
                  <a:srgbClr val="6F2F9F"/>
                </a:solidFill>
                <a:latin typeface="Calibri"/>
                <a:cs typeface="Calibri"/>
              </a:rPr>
              <a:t>а</a:t>
            </a:r>
            <a:r>
              <a:rPr sz="2800" spc="-50" dirty="0">
                <a:solidFill>
                  <a:srgbClr val="6F2F9F"/>
                </a:solidFill>
                <a:latin typeface="Calibri"/>
                <a:cs typeface="Calibri"/>
              </a:rPr>
              <a:t>б</a:t>
            </a:r>
            <a:r>
              <a:rPr sz="2800" spc="-10" dirty="0">
                <a:solidFill>
                  <a:srgbClr val="6F2F9F"/>
                </a:solidFill>
                <a:latin typeface="Calibri"/>
                <a:cs typeface="Calibri"/>
              </a:rPr>
              <a:t>лиц</a:t>
            </a:r>
            <a:r>
              <a:rPr sz="2800" spc="-5" dirty="0">
                <a:solidFill>
                  <a:srgbClr val="6F2F9F"/>
                </a:solidFill>
                <a:latin typeface="Calibri"/>
                <a:cs typeface="Calibri"/>
              </a:rPr>
              <a:t>а</a:t>
            </a:r>
            <a:r>
              <a:rPr sz="2800" spc="-2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6F2F9F"/>
                </a:solidFill>
                <a:latin typeface="Calibri"/>
                <a:cs typeface="Calibri"/>
              </a:rPr>
              <a:t>1.</a:t>
            </a:r>
            <a:r>
              <a:rPr sz="2800" dirty="0">
                <a:solidFill>
                  <a:srgbClr val="6F2F9F"/>
                </a:solidFill>
                <a:latin typeface="Calibri"/>
                <a:cs typeface="Calibri"/>
              </a:rPr>
              <a:t>	</a:t>
            </a:r>
            <a:r>
              <a:rPr sz="2800" spc="-5" dirty="0">
                <a:solidFill>
                  <a:srgbClr val="6F2F9F"/>
                </a:solidFill>
                <a:latin typeface="Calibri"/>
                <a:cs typeface="Calibri"/>
              </a:rPr>
              <a:t>В</a:t>
            </a:r>
            <a:r>
              <a:rPr sz="2800" dirty="0">
                <a:solidFill>
                  <a:srgbClr val="6F2F9F"/>
                </a:solidFill>
                <a:latin typeface="Calibri"/>
                <a:cs typeface="Calibri"/>
              </a:rPr>
              <a:t>о</a:t>
            </a:r>
            <a:r>
              <a:rPr sz="2800" spc="-5" dirty="0">
                <a:solidFill>
                  <a:srgbClr val="6F2F9F"/>
                </a:solidFill>
                <a:latin typeface="Calibri"/>
                <a:cs typeface="Calibri"/>
              </a:rPr>
              <a:t>з</a:t>
            </a:r>
            <a:r>
              <a:rPr sz="2800" spc="5" dirty="0">
                <a:solidFill>
                  <a:srgbClr val="6F2F9F"/>
                </a:solidFill>
                <a:latin typeface="Calibri"/>
                <a:cs typeface="Calibri"/>
              </a:rPr>
              <a:t>м</a:t>
            </a:r>
            <a:r>
              <a:rPr sz="2800" spc="-30" dirty="0">
                <a:solidFill>
                  <a:srgbClr val="6F2F9F"/>
                </a:solidFill>
                <a:latin typeface="Calibri"/>
                <a:cs typeface="Calibri"/>
              </a:rPr>
              <a:t>о</a:t>
            </a:r>
            <a:r>
              <a:rPr sz="2800" spc="-5" dirty="0">
                <a:solidFill>
                  <a:srgbClr val="6F2F9F"/>
                </a:solidFill>
                <a:latin typeface="Calibri"/>
                <a:cs typeface="Calibri"/>
              </a:rPr>
              <a:t>ж</a:t>
            </a:r>
            <a:r>
              <a:rPr sz="2800" dirty="0">
                <a:solidFill>
                  <a:srgbClr val="6F2F9F"/>
                </a:solidFill>
                <a:latin typeface="Calibri"/>
                <a:cs typeface="Calibri"/>
              </a:rPr>
              <a:t>н</a:t>
            </a:r>
            <a:r>
              <a:rPr sz="2800" spc="-10" dirty="0">
                <a:solidFill>
                  <a:srgbClr val="6F2F9F"/>
                </a:solidFill>
                <a:latin typeface="Calibri"/>
                <a:cs typeface="Calibri"/>
              </a:rPr>
              <a:t>ые  </a:t>
            </a:r>
            <a:r>
              <a:rPr sz="2800" dirty="0">
                <a:solidFill>
                  <a:srgbClr val="6F2F9F"/>
                </a:solidFill>
                <a:latin typeface="Calibri"/>
                <a:cs typeface="Calibri"/>
              </a:rPr>
              <a:t>способы</a:t>
            </a:r>
            <a:r>
              <a:rPr sz="2800" spc="-5" dirty="0">
                <a:solidFill>
                  <a:srgbClr val="6F2F9F"/>
                </a:solidFill>
                <a:latin typeface="Calibri"/>
                <a:cs typeface="Calibri"/>
              </a:rPr>
              <a:t> измерения</a:t>
            </a:r>
            <a:endParaRPr sz="28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2800" spc="-5" dirty="0">
                <a:solidFill>
                  <a:srgbClr val="6F2F9F"/>
                </a:solidFill>
                <a:latin typeface="Calibri"/>
                <a:cs typeface="Calibri"/>
              </a:rPr>
              <a:t>креативного</a:t>
            </a:r>
            <a:r>
              <a:rPr sz="2800" spc="-6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6F2F9F"/>
                </a:solidFill>
                <a:latin typeface="Calibri"/>
                <a:cs typeface="Calibri"/>
              </a:rPr>
              <a:t>мышления </a:t>
            </a:r>
            <a:r>
              <a:rPr sz="2800" spc="-62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6F2F9F"/>
                </a:solidFill>
                <a:latin typeface="Calibri"/>
                <a:cs typeface="Calibri"/>
              </a:rPr>
              <a:t>(материалы</a:t>
            </a:r>
            <a:r>
              <a:rPr sz="2800" spc="-3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6F2F9F"/>
                </a:solidFill>
                <a:latin typeface="Calibri"/>
                <a:cs typeface="Calibri"/>
              </a:rPr>
              <a:t>PISA)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35965" y="429894"/>
            <a:ext cx="97332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ПАМЯТКА.</a:t>
            </a:r>
            <a:r>
              <a:rPr spc="15" dirty="0"/>
              <a:t> </a:t>
            </a:r>
            <a:r>
              <a:rPr spc="-20" dirty="0"/>
              <a:t>КРЕАТИВНОЕ</a:t>
            </a:r>
            <a:r>
              <a:rPr spc="25" dirty="0"/>
              <a:t> </a:t>
            </a:r>
            <a:r>
              <a:rPr spc="-20" dirty="0"/>
              <a:t>САМОВЫРАЖЕНИЕ:</a:t>
            </a:r>
            <a:r>
              <a:rPr spc="45" dirty="0"/>
              <a:t> </a:t>
            </a:r>
            <a:r>
              <a:rPr spc="-15" dirty="0"/>
              <a:t>СЮЖЕТЫ</a:t>
            </a:r>
            <a:r>
              <a:rPr spc="-5" dirty="0"/>
              <a:t> </a:t>
            </a:r>
            <a:r>
              <a:rPr spc="-10" dirty="0"/>
              <a:t>ЗАДАНИЙ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2026920" y="1507616"/>
            <a:ext cx="3362960" cy="4831080"/>
            <a:chOff x="2026920" y="1507616"/>
            <a:chExt cx="3362960" cy="4831080"/>
          </a:xfrm>
        </p:grpSpPr>
        <p:sp>
          <p:nvSpPr>
            <p:cNvPr id="4" name="object 4"/>
            <p:cNvSpPr/>
            <p:nvPr/>
          </p:nvSpPr>
          <p:spPr>
            <a:xfrm>
              <a:off x="5053330" y="4065143"/>
              <a:ext cx="323850" cy="2261235"/>
            </a:xfrm>
            <a:custGeom>
              <a:avLst/>
              <a:gdLst/>
              <a:ahLst/>
              <a:cxnLst/>
              <a:rect l="l" t="t" r="r" b="b"/>
              <a:pathLst>
                <a:path w="323850" h="2261235">
                  <a:moveTo>
                    <a:pt x="0" y="1116837"/>
                  </a:moveTo>
                  <a:lnTo>
                    <a:pt x="161925" y="1116837"/>
                  </a:lnTo>
                  <a:lnTo>
                    <a:pt x="161925" y="2260676"/>
                  </a:lnTo>
                  <a:lnTo>
                    <a:pt x="323850" y="2260676"/>
                  </a:lnTo>
                </a:path>
                <a:path w="323850" h="2261235">
                  <a:moveTo>
                    <a:pt x="0" y="1116837"/>
                  </a:moveTo>
                  <a:lnTo>
                    <a:pt x="161925" y="1116837"/>
                  </a:lnTo>
                  <a:lnTo>
                    <a:pt x="161925" y="1616646"/>
                  </a:lnTo>
                  <a:lnTo>
                    <a:pt x="323850" y="1616646"/>
                  </a:lnTo>
                </a:path>
                <a:path w="323850" h="2261235">
                  <a:moveTo>
                    <a:pt x="0" y="1116837"/>
                  </a:moveTo>
                  <a:lnTo>
                    <a:pt x="161925" y="1116837"/>
                  </a:lnTo>
                  <a:lnTo>
                    <a:pt x="161925" y="835278"/>
                  </a:lnTo>
                  <a:lnTo>
                    <a:pt x="323850" y="835278"/>
                  </a:lnTo>
                </a:path>
                <a:path w="323850" h="2261235">
                  <a:moveTo>
                    <a:pt x="0" y="1116837"/>
                  </a:moveTo>
                  <a:lnTo>
                    <a:pt x="161925" y="1116837"/>
                  </a:lnTo>
                  <a:lnTo>
                    <a:pt x="161925" y="0"/>
                  </a:lnTo>
                  <a:lnTo>
                    <a:pt x="323850" y="0"/>
                  </a:lnTo>
                </a:path>
              </a:pathLst>
            </a:custGeom>
            <a:ln w="25400">
              <a:solidFill>
                <a:srgbClr val="4674A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109976" y="2459989"/>
              <a:ext cx="324485" cy="2722245"/>
            </a:xfrm>
            <a:custGeom>
              <a:avLst/>
              <a:gdLst/>
              <a:ahLst/>
              <a:cxnLst/>
              <a:rect l="l" t="t" r="r" b="b"/>
              <a:pathLst>
                <a:path w="324485" h="2722245">
                  <a:moveTo>
                    <a:pt x="0" y="1361059"/>
                  </a:moveTo>
                  <a:lnTo>
                    <a:pt x="161925" y="1361059"/>
                  </a:lnTo>
                  <a:lnTo>
                    <a:pt x="161925" y="2721991"/>
                  </a:lnTo>
                  <a:lnTo>
                    <a:pt x="323976" y="2721991"/>
                  </a:lnTo>
                </a:path>
                <a:path w="324485" h="2722245">
                  <a:moveTo>
                    <a:pt x="0" y="1361059"/>
                  </a:moveTo>
                  <a:lnTo>
                    <a:pt x="161925" y="1361059"/>
                  </a:lnTo>
                  <a:lnTo>
                    <a:pt x="161925" y="0"/>
                  </a:lnTo>
                  <a:lnTo>
                    <a:pt x="323976" y="0"/>
                  </a:lnTo>
                </a:path>
              </a:pathLst>
            </a:custGeom>
            <a:ln w="25400">
              <a:solidFill>
                <a:srgbClr val="3C669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039620" y="2339213"/>
              <a:ext cx="1070610" cy="2964180"/>
            </a:xfrm>
            <a:custGeom>
              <a:avLst/>
              <a:gdLst/>
              <a:ahLst/>
              <a:cxnLst/>
              <a:rect l="l" t="t" r="r" b="b"/>
              <a:pathLst>
                <a:path w="1070610" h="2964179">
                  <a:moveTo>
                    <a:pt x="1070330" y="0"/>
                  </a:moveTo>
                  <a:lnTo>
                    <a:pt x="0" y="0"/>
                  </a:lnTo>
                  <a:lnTo>
                    <a:pt x="0" y="2963672"/>
                  </a:lnTo>
                  <a:lnTo>
                    <a:pt x="1070330" y="2963672"/>
                  </a:lnTo>
                  <a:lnTo>
                    <a:pt x="1070330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039620" y="2339213"/>
              <a:ext cx="1070610" cy="2964180"/>
            </a:xfrm>
            <a:custGeom>
              <a:avLst/>
              <a:gdLst/>
              <a:ahLst/>
              <a:cxnLst/>
              <a:rect l="l" t="t" r="r" b="b"/>
              <a:pathLst>
                <a:path w="1070610" h="2964179">
                  <a:moveTo>
                    <a:pt x="0" y="2963672"/>
                  </a:moveTo>
                  <a:lnTo>
                    <a:pt x="1070330" y="2963672"/>
                  </a:lnTo>
                  <a:lnTo>
                    <a:pt x="1070330" y="0"/>
                  </a:lnTo>
                  <a:lnTo>
                    <a:pt x="0" y="0"/>
                  </a:lnTo>
                  <a:lnTo>
                    <a:pt x="0" y="2963672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053330" y="1520316"/>
              <a:ext cx="323850" cy="1880235"/>
            </a:xfrm>
            <a:custGeom>
              <a:avLst/>
              <a:gdLst/>
              <a:ahLst/>
              <a:cxnLst/>
              <a:rect l="l" t="t" r="r" b="b"/>
              <a:pathLst>
                <a:path w="323850" h="1880235">
                  <a:moveTo>
                    <a:pt x="0" y="939673"/>
                  </a:moveTo>
                  <a:lnTo>
                    <a:pt x="161925" y="939673"/>
                  </a:lnTo>
                  <a:lnTo>
                    <a:pt x="161925" y="1879981"/>
                  </a:lnTo>
                  <a:lnTo>
                    <a:pt x="323850" y="1879981"/>
                  </a:lnTo>
                </a:path>
                <a:path w="323850" h="1880235">
                  <a:moveTo>
                    <a:pt x="0" y="939673"/>
                  </a:moveTo>
                  <a:lnTo>
                    <a:pt x="161925" y="939673"/>
                  </a:lnTo>
                  <a:lnTo>
                    <a:pt x="161925" y="1274318"/>
                  </a:lnTo>
                  <a:lnTo>
                    <a:pt x="323850" y="1274318"/>
                  </a:lnTo>
                </a:path>
                <a:path w="323850" h="1880235">
                  <a:moveTo>
                    <a:pt x="0" y="939673"/>
                  </a:moveTo>
                  <a:lnTo>
                    <a:pt x="161925" y="939673"/>
                  </a:lnTo>
                  <a:lnTo>
                    <a:pt x="161925" y="636905"/>
                  </a:lnTo>
                  <a:lnTo>
                    <a:pt x="323850" y="636905"/>
                  </a:lnTo>
                </a:path>
                <a:path w="323850" h="1880235">
                  <a:moveTo>
                    <a:pt x="0" y="939673"/>
                  </a:moveTo>
                  <a:lnTo>
                    <a:pt x="161925" y="939673"/>
                  </a:lnTo>
                  <a:lnTo>
                    <a:pt x="161925" y="0"/>
                  </a:lnTo>
                  <a:lnTo>
                    <a:pt x="323850" y="0"/>
                  </a:lnTo>
                </a:path>
              </a:pathLst>
            </a:custGeom>
            <a:ln w="25400">
              <a:solidFill>
                <a:srgbClr val="4674A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201163" y="2528847"/>
            <a:ext cx="770890" cy="25888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905" algn="ctr">
              <a:lnSpc>
                <a:spcPts val="2615"/>
              </a:lnSpc>
            </a:pP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Креативное</a:t>
            </a:r>
            <a:endParaRPr sz="2800">
              <a:latin typeface="Calibri"/>
              <a:cs typeface="Calibri"/>
            </a:endParaRPr>
          </a:p>
          <a:p>
            <a:pPr algn="ctr">
              <a:lnSpc>
                <a:spcPts val="3215"/>
              </a:lnSpc>
            </a:pPr>
            <a:r>
              <a:rPr sz="2800" b="1" spc="-15" dirty="0">
                <a:solidFill>
                  <a:srgbClr val="FFFFFF"/>
                </a:solidFill>
                <a:latin typeface="Calibri"/>
                <a:cs typeface="Calibri"/>
              </a:rPr>
              <a:t>самовыражение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3421253" y="2200465"/>
            <a:ext cx="1645285" cy="519430"/>
            <a:chOff x="3421253" y="2200465"/>
            <a:chExt cx="1645285" cy="519430"/>
          </a:xfrm>
        </p:grpSpPr>
        <p:sp>
          <p:nvSpPr>
            <p:cNvPr id="11" name="object 11"/>
            <p:cNvSpPr/>
            <p:nvPr/>
          </p:nvSpPr>
          <p:spPr>
            <a:xfrm>
              <a:off x="3433953" y="2213165"/>
              <a:ext cx="1619885" cy="494030"/>
            </a:xfrm>
            <a:custGeom>
              <a:avLst/>
              <a:gdLst/>
              <a:ahLst/>
              <a:cxnLst/>
              <a:rect l="l" t="t" r="r" b="b"/>
              <a:pathLst>
                <a:path w="1619885" h="494030">
                  <a:moveTo>
                    <a:pt x="1619377" y="0"/>
                  </a:moveTo>
                  <a:lnTo>
                    <a:pt x="0" y="0"/>
                  </a:lnTo>
                  <a:lnTo>
                    <a:pt x="0" y="493712"/>
                  </a:lnTo>
                  <a:lnTo>
                    <a:pt x="1619377" y="493712"/>
                  </a:lnTo>
                  <a:lnTo>
                    <a:pt x="1619377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433953" y="2213165"/>
              <a:ext cx="1619885" cy="494030"/>
            </a:xfrm>
            <a:custGeom>
              <a:avLst/>
              <a:gdLst/>
              <a:ahLst/>
              <a:cxnLst/>
              <a:rect l="l" t="t" r="r" b="b"/>
              <a:pathLst>
                <a:path w="1619885" h="494030">
                  <a:moveTo>
                    <a:pt x="0" y="493712"/>
                  </a:moveTo>
                  <a:lnTo>
                    <a:pt x="1619377" y="493712"/>
                  </a:lnTo>
                  <a:lnTo>
                    <a:pt x="1619377" y="0"/>
                  </a:lnTo>
                  <a:lnTo>
                    <a:pt x="0" y="0"/>
                  </a:lnTo>
                  <a:lnTo>
                    <a:pt x="0" y="493712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3433953" y="2213165"/>
            <a:ext cx="1619885" cy="4940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7195">
              <a:lnSpc>
                <a:spcPts val="3300"/>
              </a:lnSpc>
            </a:pPr>
            <a:r>
              <a:rPr sz="2800" b="1" spc="-65" dirty="0">
                <a:solidFill>
                  <a:srgbClr val="FFFFFF"/>
                </a:solidFill>
                <a:latin typeface="Calibri"/>
                <a:cs typeface="Calibri"/>
              </a:rPr>
              <a:t>Текст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5364479" y="1266405"/>
            <a:ext cx="4843145" cy="508000"/>
            <a:chOff x="5364479" y="1266405"/>
            <a:chExt cx="4843145" cy="508000"/>
          </a:xfrm>
        </p:grpSpPr>
        <p:sp>
          <p:nvSpPr>
            <p:cNvPr id="15" name="object 15"/>
            <p:cNvSpPr/>
            <p:nvPr/>
          </p:nvSpPr>
          <p:spPr>
            <a:xfrm>
              <a:off x="5377179" y="1279105"/>
              <a:ext cx="4817745" cy="482600"/>
            </a:xfrm>
            <a:custGeom>
              <a:avLst/>
              <a:gdLst/>
              <a:ahLst/>
              <a:cxnLst/>
              <a:rect l="l" t="t" r="r" b="b"/>
              <a:pathLst>
                <a:path w="4817745" h="482600">
                  <a:moveTo>
                    <a:pt x="4817745" y="0"/>
                  </a:moveTo>
                  <a:lnTo>
                    <a:pt x="0" y="0"/>
                  </a:lnTo>
                  <a:lnTo>
                    <a:pt x="0" y="482257"/>
                  </a:lnTo>
                  <a:lnTo>
                    <a:pt x="4817745" y="482257"/>
                  </a:lnTo>
                  <a:lnTo>
                    <a:pt x="4817745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377179" y="1279105"/>
              <a:ext cx="4817745" cy="482600"/>
            </a:xfrm>
            <a:custGeom>
              <a:avLst/>
              <a:gdLst/>
              <a:ahLst/>
              <a:cxnLst/>
              <a:rect l="l" t="t" r="r" b="b"/>
              <a:pathLst>
                <a:path w="4817745" h="482600">
                  <a:moveTo>
                    <a:pt x="0" y="482257"/>
                  </a:moveTo>
                  <a:lnTo>
                    <a:pt x="4817745" y="482257"/>
                  </a:lnTo>
                  <a:lnTo>
                    <a:pt x="4817745" y="0"/>
                  </a:lnTo>
                  <a:lnTo>
                    <a:pt x="0" y="0"/>
                  </a:lnTo>
                  <a:lnTo>
                    <a:pt x="0" y="482257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5377179" y="1279105"/>
            <a:ext cx="4817745" cy="482600"/>
          </a:xfrm>
          <a:prstGeom prst="rect">
            <a:avLst/>
          </a:prstGeom>
        </p:spPr>
        <p:txBody>
          <a:bodyPr vert="horz" wrap="square" lIns="0" tIns="5778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455"/>
              </a:spcBef>
            </a:pPr>
            <a:r>
              <a:rPr sz="2000" spc="-10" dirty="0">
                <a:solidFill>
                  <a:srgbClr val="FFFFFF"/>
                </a:solidFill>
                <a:latin typeface="Calibri"/>
                <a:cs typeface="Calibri"/>
              </a:rPr>
              <a:t>заголовки</a:t>
            </a:r>
            <a:r>
              <a:rPr sz="20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20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Calibri"/>
                <a:cs typeface="Calibri"/>
              </a:rPr>
              <a:t>подписи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5364479" y="1872081"/>
            <a:ext cx="4843145" cy="570230"/>
            <a:chOff x="5364479" y="1872081"/>
            <a:chExt cx="4843145" cy="570230"/>
          </a:xfrm>
        </p:grpSpPr>
        <p:sp>
          <p:nvSpPr>
            <p:cNvPr id="19" name="object 19"/>
            <p:cNvSpPr/>
            <p:nvPr/>
          </p:nvSpPr>
          <p:spPr>
            <a:xfrm>
              <a:off x="5377179" y="1884781"/>
              <a:ext cx="4817745" cy="544830"/>
            </a:xfrm>
            <a:custGeom>
              <a:avLst/>
              <a:gdLst/>
              <a:ahLst/>
              <a:cxnLst/>
              <a:rect l="l" t="t" r="r" b="b"/>
              <a:pathLst>
                <a:path w="4817745" h="544830">
                  <a:moveTo>
                    <a:pt x="4817745" y="0"/>
                  </a:moveTo>
                  <a:lnTo>
                    <a:pt x="0" y="0"/>
                  </a:lnTo>
                  <a:lnTo>
                    <a:pt x="0" y="544728"/>
                  </a:lnTo>
                  <a:lnTo>
                    <a:pt x="4817745" y="544728"/>
                  </a:lnTo>
                  <a:lnTo>
                    <a:pt x="4817745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377179" y="1884781"/>
              <a:ext cx="4817745" cy="544830"/>
            </a:xfrm>
            <a:custGeom>
              <a:avLst/>
              <a:gdLst/>
              <a:ahLst/>
              <a:cxnLst/>
              <a:rect l="l" t="t" r="r" b="b"/>
              <a:pathLst>
                <a:path w="4817745" h="544830">
                  <a:moveTo>
                    <a:pt x="0" y="544728"/>
                  </a:moveTo>
                  <a:lnTo>
                    <a:pt x="4817745" y="544728"/>
                  </a:lnTo>
                  <a:lnTo>
                    <a:pt x="4817745" y="0"/>
                  </a:lnTo>
                  <a:lnTo>
                    <a:pt x="0" y="0"/>
                  </a:lnTo>
                  <a:lnTo>
                    <a:pt x="0" y="544728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5377179" y="1884781"/>
            <a:ext cx="4817745" cy="544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1910"/>
              </a:lnSpc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призыв,</a:t>
            </a:r>
            <a:r>
              <a:rPr sz="20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девиз,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FFFFFF"/>
                </a:solidFill>
                <a:latin typeface="Calibri"/>
                <a:cs typeface="Calibri"/>
              </a:rPr>
              <a:t>лозунг,</a:t>
            </a:r>
            <a:endParaRPr sz="2000">
              <a:latin typeface="Calibri"/>
              <a:cs typeface="Calibri"/>
            </a:endParaRPr>
          </a:p>
          <a:p>
            <a:pPr marL="635" algn="ctr">
              <a:lnSpc>
                <a:spcPts val="2305"/>
              </a:lnSpc>
            </a:pP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слоган,</a:t>
            </a:r>
            <a:r>
              <a:rPr sz="20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обращение,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реклама...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5364479" y="2540266"/>
            <a:ext cx="4843145" cy="508634"/>
            <a:chOff x="5364479" y="2540266"/>
            <a:chExt cx="4843145" cy="508634"/>
          </a:xfrm>
        </p:grpSpPr>
        <p:sp>
          <p:nvSpPr>
            <p:cNvPr id="23" name="object 23"/>
            <p:cNvSpPr/>
            <p:nvPr/>
          </p:nvSpPr>
          <p:spPr>
            <a:xfrm>
              <a:off x="5377179" y="2552966"/>
              <a:ext cx="4817745" cy="483234"/>
            </a:xfrm>
            <a:custGeom>
              <a:avLst/>
              <a:gdLst/>
              <a:ahLst/>
              <a:cxnLst/>
              <a:rect l="l" t="t" r="r" b="b"/>
              <a:pathLst>
                <a:path w="4817745" h="483235">
                  <a:moveTo>
                    <a:pt x="4817745" y="0"/>
                  </a:moveTo>
                  <a:lnTo>
                    <a:pt x="0" y="0"/>
                  </a:lnTo>
                  <a:lnTo>
                    <a:pt x="0" y="483222"/>
                  </a:lnTo>
                  <a:lnTo>
                    <a:pt x="4817745" y="483222"/>
                  </a:lnTo>
                  <a:lnTo>
                    <a:pt x="4817745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377179" y="2552966"/>
              <a:ext cx="4817745" cy="483234"/>
            </a:xfrm>
            <a:custGeom>
              <a:avLst/>
              <a:gdLst/>
              <a:ahLst/>
              <a:cxnLst/>
              <a:rect l="l" t="t" r="r" b="b"/>
              <a:pathLst>
                <a:path w="4817745" h="483235">
                  <a:moveTo>
                    <a:pt x="0" y="483222"/>
                  </a:moveTo>
                  <a:lnTo>
                    <a:pt x="4817745" y="483222"/>
                  </a:lnTo>
                  <a:lnTo>
                    <a:pt x="4817745" y="0"/>
                  </a:lnTo>
                  <a:lnTo>
                    <a:pt x="0" y="0"/>
                  </a:lnTo>
                  <a:lnTo>
                    <a:pt x="0" y="483222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5377179" y="2552966"/>
            <a:ext cx="4817745" cy="483234"/>
          </a:xfrm>
          <a:prstGeom prst="rect">
            <a:avLst/>
          </a:prstGeom>
        </p:spPr>
        <p:txBody>
          <a:bodyPr vert="horz" wrap="square" lIns="0" tIns="59054" rIns="0" bIns="0" rtlCol="0">
            <a:spAutoFit/>
          </a:bodyPr>
          <a:lstStyle/>
          <a:p>
            <a:pPr marL="231140">
              <a:lnSpc>
                <a:spcPct val="100000"/>
              </a:lnSpc>
              <a:spcBef>
                <a:spcPts val="464"/>
              </a:spcBef>
            </a:pPr>
            <a:r>
              <a:rPr sz="2000" spc="-10" dirty="0">
                <a:solidFill>
                  <a:srgbClr val="FFFFFF"/>
                </a:solidFill>
                <a:latin typeface="Calibri"/>
                <a:cs typeface="Calibri"/>
              </a:rPr>
              <a:t>сюжеты</a:t>
            </a:r>
            <a:r>
              <a:rPr sz="20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20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сценарии</a:t>
            </a:r>
            <a:r>
              <a:rPr sz="20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историй,</a:t>
            </a:r>
            <a:r>
              <a:rPr sz="20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игр,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пьес...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5364479" y="3146971"/>
            <a:ext cx="4843145" cy="506730"/>
            <a:chOff x="5364479" y="3146971"/>
            <a:chExt cx="4843145" cy="506730"/>
          </a:xfrm>
        </p:grpSpPr>
        <p:sp>
          <p:nvSpPr>
            <p:cNvPr id="27" name="object 27"/>
            <p:cNvSpPr/>
            <p:nvPr/>
          </p:nvSpPr>
          <p:spPr>
            <a:xfrm>
              <a:off x="5377179" y="3159671"/>
              <a:ext cx="4817745" cy="481330"/>
            </a:xfrm>
            <a:custGeom>
              <a:avLst/>
              <a:gdLst/>
              <a:ahLst/>
              <a:cxnLst/>
              <a:rect l="l" t="t" r="r" b="b"/>
              <a:pathLst>
                <a:path w="4817745" h="481329">
                  <a:moveTo>
                    <a:pt x="4817745" y="0"/>
                  </a:moveTo>
                  <a:lnTo>
                    <a:pt x="0" y="0"/>
                  </a:lnTo>
                  <a:lnTo>
                    <a:pt x="0" y="481291"/>
                  </a:lnTo>
                  <a:lnTo>
                    <a:pt x="4817745" y="481291"/>
                  </a:lnTo>
                  <a:lnTo>
                    <a:pt x="4817745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377179" y="3159671"/>
              <a:ext cx="4817745" cy="481330"/>
            </a:xfrm>
            <a:custGeom>
              <a:avLst/>
              <a:gdLst/>
              <a:ahLst/>
              <a:cxnLst/>
              <a:rect l="l" t="t" r="r" b="b"/>
              <a:pathLst>
                <a:path w="4817745" h="481329">
                  <a:moveTo>
                    <a:pt x="0" y="481291"/>
                  </a:moveTo>
                  <a:lnTo>
                    <a:pt x="4817745" y="481291"/>
                  </a:lnTo>
                  <a:lnTo>
                    <a:pt x="4817745" y="0"/>
                  </a:lnTo>
                  <a:lnTo>
                    <a:pt x="0" y="0"/>
                  </a:lnTo>
                  <a:lnTo>
                    <a:pt x="0" y="481291"/>
                  </a:lnTo>
                  <a:close/>
                </a:path>
              </a:pathLst>
            </a:custGeom>
            <a:ln w="253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5377179" y="3159671"/>
            <a:ext cx="4817745" cy="481330"/>
          </a:xfrm>
          <a:prstGeom prst="rect">
            <a:avLst/>
          </a:prstGeom>
        </p:spPr>
        <p:txBody>
          <a:bodyPr vert="horz" wrap="square" lIns="0" tIns="57785" rIns="0" bIns="0" rtlCol="0">
            <a:spAutoFit/>
          </a:bodyPr>
          <a:lstStyle/>
          <a:p>
            <a:pPr marL="93980">
              <a:lnSpc>
                <a:spcPct val="100000"/>
              </a:lnSpc>
              <a:spcBef>
                <a:spcPts val="455"/>
              </a:spcBef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диалоги,</a:t>
            </a:r>
            <a:r>
              <a:rPr sz="20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Calibri"/>
                <a:cs typeface="Calibri"/>
              </a:rPr>
              <a:t>короткие</a:t>
            </a:r>
            <a:r>
              <a:rPr sz="20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истории,</a:t>
            </a:r>
            <a:r>
              <a:rPr sz="20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инструкции,</a:t>
            </a:r>
            <a:r>
              <a:rPr sz="20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...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3421253" y="4922456"/>
            <a:ext cx="1645285" cy="519430"/>
            <a:chOff x="3421253" y="4922456"/>
            <a:chExt cx="1645285" cy="519430"/>
          </a:xfrm>
        </p:grpSpPr>
        <p:sp>
          <p:nvSpPr>
            <p:cNvPr id="31" name="object 31"/>
            <p:cNvSpPr/>
            <p:nvPr/>
          </p:nvSpPr>
          <p:spPr>
            <a:xfrm>
              <a:off x="3433953" y="4935156"/>
              <a:ext cx="1619885" cy="494030"/>
            </a:xfrm>
            <a:custGeom>
              <a:avLst/>
              <a:gdLst/>
              <a:ahLst/>
              <a:cxnLst/>
              <a:rect l="l" t="t" r="r" b="b"/>
              <a:pathLst>
                <a:path w="1619885" h="494029">
                  <a:moveTo>
                    <a:pt x="1619377" y="0"/>
                  </a:moveTo>
                  <a:lnTo>
                    <a:pt x="0" y="0"/>
                  </a:lnTo>
                  <a:lnTo>
                    <a:pt x="0" y="493712"/>
                  </a:lnTo>
                  <a:lnTo>
                    <a:pt x="1619377" y="493712"/>
                  </a:lnTo>
                  <a:lnTo>
                    <a:pt x="1619377" y="0"/>
                  </a:lnTo>
                  <a:close/>
                </a:path>
              </a:pathLst>
            </a:custGeom>
            <a:solidFill>
              <a:srgbClr val="5F49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433953" y="4935156"/>
              <a:ext cx="1619885" cy="494030"/>
            </a:xfrm>
            <a:custGeom>
              <a:avLst/>
              <a:gdLst/>
              <a:ahLst/>
              <a:cxnLst/>
              <a:rect l="l" t="t" r="r" b="b"/>
              <a:pathLst>
                <a:path w="1619885" h="494029">
                  <a:moveTo>
                    <a:pt x="0" y="493712"/>
                  </a:moveTo>
                  <a:lnTo>
                    <a:pt x="1619377" y="493712"/>
                  </a:lnTo>
                  <a:lnTo>
                    <a:pt x="1619377" y="0"/>
                  </a:lnTo>
                  <a:lnTo>
                    <a:pt x="0" y="0"/>
                  </a:lnTo>
                  <a:lnTo>
                    <a:pt x="0" y="493712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3433953" y="4935156"/>
            <a:ext cx="1619885" cy="4940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7800">
              <a:lnSpc>
                <a:spcPts val="3300"/>
              </a:lnSpc>
            </a:pP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Рисунок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5364479" y="3751694"/>
            <a:ext cx="4843145" cy="627380"/>
            <a:chOff x="5364479" y="3751694"/>
            <a:chExt cx="4843145" cy="627380"/>
          </a:xfrm>
        </p:grpSpPr>
        <p:sp>
          <p:nvSpPr>
            <p:cNvPr id="35" name="object 35"/>
            <p:cNvSpPr/>
            <p:nvPr/>
          </p:nvSpPr>
          <p:spPr>
            <a:xfrm>
              <a:off x="5377179" y="3764394"/>
              <a:ext cx="4817745" cy="601980"/>
            </a:xfrm>
            <a:custGeom>
              <a:avLst/>
              <a:gdLst/>
              <a:ahLst/>
              <a:cxnLst/>
              <a:rect l="l" t="t" r="r" b="b"/>
              <a:pathLst>
                <a:path w="4817745" h="601979">
                  <a:moveTo>
                    <a:pt x="4817745" y="0"/>
                  </a:moveTo>
                  <a:lnTo>
                    <a:pt x="0" y="0"/>
                  </a:lnTo>
                  <a:lnTo>
                    <a:pt x="0" y="601611"/>
                  </a:lnTo>
                  <a:lnTo>
                    <a:pt x="4817745" y="601611"/>
                  </a:lnTo>
                  <a:lnTo>
                    <a:pt x="4817745" y="0"/>
                  </a:lnTo>
                  <a:close/>
                </a:path>
              </a:pathLst>
            </a:custGeom>
            <a:solidFill>
              <a:srgbClr val="5F49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377179" y="3764394"/>
              <a:ext cx="4817745" cy="601980"/>
            </a:xfrm>
            <a:custGeom>
              <a:avLst/>
              <a:gdLst/>
              <a:ahLst/>
              <a:cxnLst/>
              <a:rect l="l" t="t" r="r" b="b"/>
              <a:pathLst>
                <a:path w="4817745" h="601979">
                  <a:moveTo>
                    <a:pt x="0" y="601611"/>
                  </a:moveTo>
                  <a:lnTo>
                    <a:pt x="4817745" y="601611"/>
                  </a:lnTo>
                  <a:lnTo>
                    <a:pt x="4817745" y="0"/>
                  </a:lnTo>
                  <a:lnTo>
                    <a:pt x="0" y="0"/>
                  </a:lnTo>
                  <a:lnTo>
                    <a:pt x="0" y="601611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5377179" y="3764394"/>
            <a:ext cx="4817745" cy="6019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5" algn="ctr">
              <a:lnSpc>
                <a:spcPts val="2140"/>
              </a:lnSpc>
            </a:pP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иллюстрации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к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FFFFFF"/>
                </a:solidFill>
                <a:latin typeface="Calibri"/>
                <a:cs typeface="Calibri"/>
              </a:rPr>
              <a:t>тексту,</a:t>
            </a:r>
            <a:r>
              <a:rPr sz="20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к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 понятию,</a:t>
            </a:r>
            <a:endParaRPr sz="2000">
              <a:latin typeface="Calibri"/>
              <a:cs typeface="Calibri"/>
            </a:endParaRPr>
          </a:p>
          <a:p>
            <a:pPr marL="1905" algn="ctr">
              <a:lnSpc>
                <a:spcPts val="2305"/>
              </a:lnSpc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к</a:t>
            </a:r>
            <a:r>
              <a:rPr sz="20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мысли,</a:t>
            </a:r>
            <a:r>
              <a:rPr sz="20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к</a:t>
            </a:r>
            <a:r>
              <a:rPr sz="20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событию...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5364479" y="4476724"/>
            <a:ext cx="4843145" cy="847725"/>
            <a:chOff x="5364479" y="4476724"/>
            <a:chExt cx="4843145" cy="847725"/>
          </a:xfrm>
        </p:grpSpPr>
        <p:sp>
          <p:nvSpPr>
            <p:cNvPr id="39" name="object 39"/>
            <p:cNvSpPr/>
            <p:nvPr/>
          </p:nvSpPr>
          <p:spPr>
            <a:xfrm>
              <a:off x="5377179" y="4489424"/>
              <a:ext cx="4817745" cy="822325"/>
            </a:xfrm>
            <a:custGeom>
              <a:avLst/>
              <a:gdLst/>
              <a:ahLst/>
              <a:cxnLst/>
              <a:rect l="l" t="t" r="r" b="b"/>
              <a:pathLst>
                <a:path w="4817745" h="822325">
                  <a:moveTo>
                    <a:pt x="4817745" y="0"/>
                  </a:moveTo>
                  <a:lnTo>
                    <a:pt x="0" y="0"/>
                  </a:lnTo>
                  <a:lnTo>
                    <a:pt x="0" y="822096"/>
                  </a:lnTo>
                  <a:lnTo>
                    <a:pt x="4817745" y="822096"/>
                  </a:lnTo>
                  <a:lnTo>
                    <a:pt x="4817745" y="0"/>
                  </a:lnTo>
                  <a:close/>
                </a:path>
              </a:pathLst>
            </a:custGeom>
            <a:solidFill>
              <a:srgbClr val="5F49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377179" y="4489424"/>
              <a:ext cx="4817745" cy="822325"/>
            </a:xfrm>
            <a:custGeom>
              <a:avLst/>
              <a:gdLst/>
              <a:ahLst/>
              <a:cxnLst/>
              <a:rect l="l" t="t" r="r" b="b"/>
              <a:pathLst>
                <a:path w="4817745" h="822325">
                  <a:moveTo>
                    <a:pt x="0" y="822096"/>
                  </a:moveTo>
                  <a:lnTo>
                    <a:pt x="4817745" y="822096"/>
                  </a:lnTo>
                  <a:lnTo>
                    <a:pt x="4817745" y="0"/>
                  </a:lnTo>
                  <a:lnTo>
                    <a:pt x="0" y="0"/>
                  </a:lnTo>
                  <a:lnTo>
                    <a:pt x="0" y="822096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5377179" y="4489424"/>
            <a:ext cx="4817745" cy="8223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" algn="ctr">
              <a:lnSpc>
                <a:spcPts val="1910"/>
              </a:lnSpc>
            </a:pPr>
            <a:r>
              <a:rPr sz="2000" spc="-10" dirty="0">
                <a:solidFill>
                  <a:srgbClr val="FFFFFF"/>
                </a:solidFill>
                <a:latin typeface="Calibri"/>
                <a:cs typeface="Calibri"/>
              </a:rPr>
              <a:t>схемы,</a:t>
            </a:r>
            <a:r>
              <a:rPr sz="20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графики,</a:t>
            </a:r>
            <a:r>
              <a:rPr sz="20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диаграммы,</a:t>
            </a:r>
            <a:r>
              <a:rPr sz="20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иное</a:t>
            </a:r>
            <a:endParaRPr sz="2000">
              <a:latin typeface="Calibri"/>
              <a:cs typeface="Calibri"/>
            </a:endParaRPr>
          </a:p>
          <a:p>
            <a:pPr marL="29845" marR="20955" algn="ctr">
              <a:lnSpc>
                <a:spcPts val="2200"/>
              </a:lnSpc>
              <a:spcBef>
                <a:spcPts val="145"/>
              </a:spcBef>
            </a:pPr>
            <a:r>
              <a:rPr sz="2000" spc="-15" dirty="0">
                <a:solidFill>
                  <a:srgbClr val="FFFFFF"/>
                </a:solidFill>
                <a:latin typeface="Calibri"/>
                <a:cs typeface="Calibri"/>
              </a:rPr>
              <a:t>наглядное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представление данных,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Calibri"/>
                <a:cs typeface="Calibri"/>
              </a:rPr>
              <a:t>формул, </a:t>
            </a:r>
            <a:r>
              <a:rPr sz="2000" spc="-4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FFFFFF"/>
                </a:solidFill>
                <a:latin typeface="Calibri"/>
                <a:cs typeface="Calibri"/>
              </a:rPr>
              <a:t>результатов...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5364479" y="5422226"/>
            <a:ext cx="4843145" cy="519430"/>
            <a:chOff x="5364479" y="5422226"/>
            <a:chExt cx="4843145" cy="519430"/>
          </a:xfrm>
        </p:grpSpPr>
        <p:sp>
          <p:nvSpPr>
            <p:cNvPr id="43" name="object 43"/>
            <p:cNvSpPr/>
            <p:nvPr/>
          </p:nvSpPr>
          <p:spPr>
            <a:xfrm>
              <a:off x="5377179" y="5434926"/>
              <a:ext cx="4817745" cy="494030"/>
            </a:xfrm>
            <a:custGeom>
              <a:avLst/>
              <a:gdLst/>
              <a:ahLst/>
              <a:cxnLst/>
              <a:rect l="l" t="t" r="r" b="b"/>
              <a:pathLst>
                <a:path w="4817745" h="494029">
                  <a:moveTo>
                    <a:pt x="4817745" y="0"/>
                  </a:moveTo>
                  <a:lnTo>
                    <a:pt x="0" y="0"/>
                  </a:lnTo>
                  <a:lnTo>
                    <a:pt x="0" y="493712"/>
                  </a:lnTo>
                  <a:lnTo>
                    <a:pt x="4817745" y="493712"/>
                  </a:lnTo>
                  <a:lnTo>
                    <a:pt x="4817745" y="0"/>
                  </a:lnTo>
                  <a:close/>
                </a:path>
              </a:pathLst>
            </a:custGeom>
            <a:solidFill>
              <a:srgbClr val="5F49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5377179" y="5434926"/>
              <a:ext cx="4817745" cy="494030"/>
            </a:xfrm>
            <a:custGeom>
              <a:avLst/>
              <a:gdLst/>
              <a:ahLst/>
              <a:cxnLst/>
              <a:rect l="l" t="t" r="r" b="b"/>
              <a:pathLst>
                <a:path w="4817745" h="494029">
                  <a:moveTo>
                    <a:pt x="0" y="493712"/>
                  </a:moveTo>
                  <a:lnTo>
                    <a:pt x="4817745" y="493712"/>
                  </a:lnTo>
                  <a:lnTo>
                    <a:pt x="4817745" y="0"/>
                  </a:lnTo>
                  <a:lnTo>
                    <a:pt x="0" y="0"/>
                  </a:lnTo>
                  <a:lnTo>
                    <a:pt x="0" y="493712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5377179" y="5434926"/>
            <a:ext cx="4817745" cy="49403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166495">
              <a:lnSpc>
                <a:spcPct val="100000"/>
              </a:lnSpc>
              <a:spcBef>
                <a:spcPts val="509"/>
              </a:spcBef>
            </a:pP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инфографика,</a:t>
            </a:r>
            <a:r>
              <a:rPr sz="20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реклама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5364479" y="6039370"/>
            <a:ext cx="4843145" cy="573405"/>
            <a:chOff x="5364479" y="6039370"/>
            <a:chExt cx="4843145" cy="573405"/>
          </a:xfrm>
        </p:grpSpPr>
        <p:sp>
          <p:nvSpPr>
            <p:cNvPr id="47" name="object 47"/>
            <p:cNvSpPr/>
            <p:nvPr/>
          </p:nvSpPr>
          <p:spPr>
            <a:xfrm>
              <a:off x="5377179" y="6052070"/>
              <a:ext cx="4817745" cy="548005"/>
            </a:xfrm>
            <a:custGeom>
              <a:avLst/>
              <a:gdLst/>
              <a:ahLst/>
              <a:cxnLst/>
              <a:rect l="l" t="t" r="r" b="b"/>
              <a:pathLst>
                <a:path w="4817745" h="548004">
                  <a:moveTo>
                    <a:pt x="4817745" y="0"/>
                  </a:moveTo>
                  <a:lnTo>
                    <a:pt x="0" y="0"/>
                  </a:lnTo>
                  <a:lnTo>
                    <a:pt x="0" y="547497"/>
                  </a:lnTo>
                  <a:lnTo>
                    <a:pt x="4817745" y="547497"/>
                  </a:lnTo>
                  <a:lnTo>
                    <a:pt x="4817745" y="0"/>
                  </a:lnTo>
                  <a:close/>
                </a:path>
              </a:pathLst>
            </a:custGeom>
            <a:solidFill>
              <a:srgbClr val="5F49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5377179" y="6052070"/>
              <a:ext cx="4817745" cy="548005"/>
            </a:xfrm>
            <a:custGeom>
              <a:avLst/>
              <a:gdLst/>
              <a:ahLst/>
              <a:cxnLst/>
              <a:rect l="l" t="t" r="r" b="b"/>
              <a:pathLst>
                <a:path w="4817745" h="548004">
                  <a:moveTo>
                    <a:pt x="0" y="547497"/>
                  </a:moveTo>
                  <a:lnTo>
                    <a:pt x="4817745" y="547497"/>
                  </a:lnTo>
                  <a:lnTo>
                    <a:pt x="4817745" y="0"/>
                  </a:lnTo>
                  <a:lnTo>
                    <a:pt x="0" y="0"/>
                  </a:lnTo>
                  <a:lnTo>
                    <a:pt x="0" y="547497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5377179" y="6052070"/>
            <a:ext cx="4817745" cy="548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5" algn="ctr">
              <a:lnSpc>
                <a:spcPts val="1930"/>
              </a:lnSpc>
            </a:pPr>
            <a:r>
              <a:rPr sz="2000" spc="-20" dirty="0">
                <a:solidFill>
                  <a:srgbClr val="FFFFFF"/>
                </a:solidFill>
                <a:latin typeface="Calibri"/>
                <a:cs typeface="Calibri"/>
              </a:rPr>
              <a:t>плакат,</a:t>
            </a:r>
            <a:r>
              <a:rPr sz="20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символ</a:t>
            </a:r>
            <a:r>
              <a:rPr sz="1200" spc="-5" dirty="0">
                <a:solidFill>
                  <a:srgbClr val="FFFFFF"/>
                </a:solidFill>
                <a:latin typeface="Calibri"/>
                <a:cs typeface="Calibri"/>
              </a:rPr>
              <a:t>,</a:t>
            </a:r>
            <a:r>
              <a:rPr sz="12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Calibri"/>
                <a:cs typeface="Calibri"/>
              </a:rPr>
              <a:t>логотип,</a:t>
            </a:r>
            <a:r>
              <a:rPr sz="20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баннер,</a:t>
            </a:r>
            <a:r>
              <a:rPr sz="20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эскиз,</a:t>
            </a:r>
            <a:endParaRPr sz="2000">
              <a:latin typeface="Calibri"/>
              <a:cs typeface="Calibri"/>
            </a:endParaRPr>
          </a:p>
          <a:p>
            <a:pPr marL="1905" algn="ctr">
              <a:lnSpc>
                <a:spcPts val="2305"/>
              </a:lnSpc>
            </a:pPr>
            <a:r>
              <a:rPr sz="2000" spc="-10" dirty="0">
                <a:solidFill>
                  <a:srgbClr val="FFFFFF"/>
                </a:solidFill>
                <a:latin typeface="Calibri"/>
                <a:cs typeface="Calibri"/>
              </a:rPr>
              <a:t>эмблема...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368592" y="1275930"/>
            <a:ext cx="11497310" cy="5327015"/>
          </a:xfrm>
          <a:custGeom>
            <a:avLst/>
            <a:gdLst/>
            <a:ahLst/>
            <a:cxnLst/>
            <a:rect l="l" t="t" r="r" b="b"/>
            <a:pathLst>
              <a:path w="11497310" h="5327015">
                <a:moveTo>
                  <a:pt x="0" y="5326888"/>
                </a:moveTo>
                <a:lnTo>
                  <a:pt x="11497310" y="5326888"/>
                </a:lnTo>
                <a:lnTo>
                  <a:pt x="11497310" y="0"/>
                </a:lnTo>
                <a:lnTo>
                  <a:pt x="0" y="0"/>
                </a:lnTo>
                <a:lnTo>
                  <a:pt x="0" y="5326888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/>
          <p:nvPr/>
        </p:nvSpPr>
        <p:spPr>
          <a:xfrm>
            <a:off x="11323446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42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5861" y="0"/>
            <a:ext cx="954849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ПАМЯТКА.</a:t>
            </a:r>
            <a:r>
              <a:rPr spc="20" dirty="0"/>
              <a:t> </a:t>
            </a:r>
            <a:r>
              <a:rPr spc="-15" dirty="0"/>
              <a:t>ПОЛУЧЕНИЕ</a:t>
            </a:r>
            <a:r>
              <a:rPr spc="20" dirty="0"/>
              <a:t> </a:t>
            </a:r>
            <a:r>
              <a:rPr spc="-25" dirty="0"/>
              <a:t>НОВОГО</a:t>
            </a:r>
            <a:r>
              <a:rPr spc="10" dirty="0"/>
              <a:t> </a:t>
            </a:r>
            <a:r>
              <a:rPr spc="-5" dirty="0"/>
              <a:t>ЗНАНИЯ.</a:t>
            </a:r>
            <a:r>
              <a:rPr spc="35" dirty="0"/>
              <a:t> </a:t>
            </a:r>
            <a:r>
              <a:rPr spc="-5" dirty="0"/>
              <a:t>РЕШЕНИЕ</a:t>
            </a:r>
            <a:r>
              <a:rPr spc="25" dirty="0"/>
              <a:t> </a:t>
            </a:r>
            <a:r>
              <a:rPr spc="-5" dirty="0"/>
              <a:t>ПРОБЛЕМ: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65861" y="325958"/>
            <a:ext cx="298767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5" dirty="0">
                <a:solidFill>
                  <a:srgbClr val="6F2F9F"/>
                </a:solidFill>
                <a:latin typeface="Calibri"/>
                <a:cs typeface="Calibri"/>
              </a:rPr>
              <a:t>СЮЖЕТЫ</a:t>
            </a:r>
            <a:r>
              <a:rPr sz="2800" spc="-7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6F2F9F"/>
                </a:solidFill>
                <a:latin typeface="Calibri"/>
                <a:cs typeface="Calibri"/>
              </a:rPr>
              <a:t>ЗАДАНИЙ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787270" y="860132"/>
            <a:ext cx="3968750" cy="5263515"/>
            <a:chOff x="1787270" y="860132"/>
            <a:chExt cx="3968750" cy="5263515"/>
          </a:xfrm>
        </p:grpSpPr>
        <p:sp>
          <p:nvSpPr>
            <p:cNvPr id="5" name="object 5"/>
            <p:cNvSpPr/>
            <p:nvPr/>
          </p:nvSpPr>
          <p:spPr>
            <a:xfrm>
              <a:off x="5412867" y="3920490"/>
              <a:ext cx="330835" cy="2190750"/>
            </a:xfrm>
            <a:custGeom>
              <a:avLst/>
              <a:gdLst/>
              <a:ahLst/>
              <a:cxnLst/>
              <a:rect l="l" t="t" r="r" b="b"/>
              <a:pathLst>
                <a:path w="330835" h="2190750">
                  <a:moveTo>
                    <a:pt x="0" y="940816"/>
                  </a:moveTo>
                  <a:lnTo>
                    <a:pt x="144272" y="940816"/>
                  </a:lnTo>
                  <a:lnTo>
                    <a:pt x="144272" y="2190280"/>
                  </a:lnTo>
                  <a:lnTo>
                    <a:pt x="288544" y="2190280"/>
                  </a:lnTo>
                </a:path>
                <a:path w="330835" h="2190750">
                  <a:moveTo>
                    <a:pt x="0" y="940816"/>
                  </a:moveTo>
                  <a:lnTo>
                    <a:pt x="165227" y="940816"/>
                  </a:lnTo>
                  <a:lnTo>
                    <a:pt x="165227" y="1249426"/>
                  </a:lnTo>
                  <a:lnTo>
                    <a:pt x="330454" y="1249426"/>
                  </a:lnTo>
                </a:path>
                <a:path w="330835" h="2190750">
                  <a:moveTo>
                    <a:pt x="0" y="940816"/>
                  </a:moveTo>
                  <a:lnTo>
                    <a:pt x="158242" y="940816"/>
                  </a:lnTo>
                  <a:lnTo>
                    <a:pt x="158242" y="0"/>
                  </a:lnTo>
                  <a:lnTo>
                    <a:pt x="316484" y="0"/>
                  </a:lnTo>
                </a:path>
              </a:pathLst>
            </a:custGeom>
            <a:ln w="25400">
              <a:solidFill>
                <a:srgbClr val="4674A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975863" y="1912365"/>
              <a:ext cx="288925" cy="2948940"/>
            </a:xfrm>
            <a:custGeom>
              <a:avLst/>
              <a:gdLst/>
              <a:ahLst/>
              <a:cxnLst/>
              <a:rect l="l" t="t" r="r" b="b"/>
              <a:pathLst>
                <a:path w="288925" h="2948940">
                  <a:moveTo>
                    <a:pt x="0" y="1563243"/>
                  </a:moveTo>
                  <a:lnTo>
                    <a:pt x="144272" y="1563243"/>
                  </a:lnTo>
                  <a:lnTo>
                    <a:pt x="144272" y="2948940"/>
                  </a:lnTo>
                  <a:lnTo>
                    <a:pt x="288544" y="2948940"/>
                  </a:lnTo>
                </a:path>
                <a:path w="288925" h="2948940">
                  <a:moveTo>
                    <a:pt x="0" y="1563243"/>
                  </a:moveTo>
                  <a:lnTo>
                    <a:pt x="144272" y="1563243"/>
                  </a:lnTo>
                  <a:lnTo>
                    <a:pt x="144272" y="0"/>
                  </a:lnTo>
                  <a:lnTo>
                    <a:pt x="288544" y="0"/>
                  </a:lnTo>
                </a:path>
              </a:pathLst>
            </a:custGeom>
            <a:ln w="25400">
              <a:solidFill>
                <a:srgbClr val="3C669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799970" y="872832"/>
              <a:ext cx="1176020" cy="5205730"/>
            </a:xfrm>
            <a:custGeom>
              <a:avLst/>
              <a:gdLst/>
              <a:ahLst/>
              <a:cxnLst/>
              <a:rect l="l" t="t" r="r" b="b"/>
              <a:pathLst>
                <a:path w="1176020" h="5205730">
                  <a:moveTo>
                    <a:pt x="1175842" y="0"/>
                  </a:moveTo>
                  <a:lnTo>
                    <a:pt x="0" y="0"/>
                  </a:lnTo>
                  <a:lnTo>
                    <a:pt x="0" y="5205476"/>
                  </a:lnTo>
                  <a:lnTo>
                    <a:pt x="1175842" y="5205476"/>
                  </a:lnTo>
                  <a:lnTo>
                    <a:pt x="117584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799970" y="872832"/>
              <a:ext cx="1176020" cy="5205730"/>
            </a:xfrm>
            <a:custGeom>
              <a:avLst/>
              <a:gdLst/>
              <a:ahLst/>
              <a:cxnLst/>
              <a:rect l="l" t="t" r="r" b="b"/>
              <a:pathLst>
                <a:path w="1176020" h="5205730">
                  <a:moveTo>
                    <a:pt x="0" y="5205476"/>
                  </a:moveTo>
                  <a:lnTo>
                    <a:pt x="1175842" y="5205476"/>
                  </a:lnTo>
                  <a:lnTo>
                    <a:pt x="1175842" y="0"/>
                  </a:lnTo>
                  <a:lnTo>
                    <a:pt x="0" y="0"/>
                  </a:lnTo>
                  <a:lnTo>
                    <a:pt x="0" y="5205476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412486" y="1082547"/>
              <a:ext cx="288925" cy="1826260"/>
            </a:xfrm>
            <a:custGeom>
              <a:avLst/>
              <a:gdLst/>
              <a:ahLst/>
              <a:cxnLst/>
              <a:rect l="l" t="t" r="r" b="b"/>
              <a:pathLst>
                <a:path w="288925" h="1826260">
                  <a:moveTo>
                    <a:pt x="0" y="829817"/>
                  </a:moveTo>
                  <a:lnTo>
                    <a:pt x="144272" y="829817"/>
                  </a:lnTo>
                  <a:lnTo>
                    <a:pt x="144272" y="1825878"/>
                  </a:lnTo>
                  <a:lnTo>
                    <a:pt x="288543" y="1825878"/>
                  </a:lnTo>
                </a:path>
                <a:path w="288925" h="1826260">
                  <a:moveTo>
                    <a:pt x="0" y="829817"/>
                  </a:moveTo>
                  <a:lnTo>
                    <a:pt x="137287" y="829817"/>
                  </a:lnTo>
                  <a:lnTo>
                    <a:pt x="137287" y="1295400"/>
                  </a:lnTo>
                  <a:lnTo>
                    <a:pt x="274574" y="1295400"/>
                  </a:lnTo>
                </a:path>
                <a:path w="288925" h="1826260">
                  <a:moveTo>
                    <a:pt x="0" y="829817"/>
                  </a:moveTo>
                  <a:lnTo>
                    <a:pt x="144272" y="829817"/>
                  </a:lnTo>
                  <a:lnTo>
                    <a:pt x="144272" y="703579"/>
                  </a:lnTo>
                  <a:lnTo>
                    <a:pt x="288543" y="703579"/>
                  </a:lnTo>
                </a:path>
                <a:path w="288925" h="1826260">
                  <a:moveTo>
                    <a:pt x="0" y="829817"/>
                  </a:moveTo>
                  <a:lnTo>
                    <a:pt x="144272" y="829817"/>
                  </a:lnTo>
                  <a:lnTo>
                    <a:pt x="144272" y="0"/>
                  </a:lnTo>
                  <a:lnTo>
                    <a:pt x="288543" y="0"/>
                  </a:lnTo>
                </a:path>
              </a:pathLst>
            </a:custGeom>
            <a:ln w="25400">
              <a:solidFill>
                <a:srgbClr val="4674A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2014347" y="1458635"/>
            <a:ext cx="770890" cy="403225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algn="ctr">
              <a:lnSpc>
                <a:spcPts val="2615"/>
              </a:lnSpc>
            </a:pPr>
            <a:r>
              <a:rPr sz="2800" b="1" spc="-10" dirty="0">
                <a:solidFill>
                  <a:srgbClr val="FFFFFF"/>
                </a:solidFill>
                <a:latin typeface="Calibri"/>
                <a:cs typeface="Calibri"/>
              </a:rPr>
              <a:t>Получение</a:t>
            </a:r>
            <a:r>
              <a:rPr sz="28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FFFFFF"/>
                </a:solidFill>
                <a:latin typeface="Calibri"/>
                <a:cs typeface="Calibri"/>
              </a:rPr>
              <a:t>нового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знания</a:t>
            </a:r>
            <a:endParaRPr sz="2800">
              <a:latin typeface="Calibri"/>
              <a:cs typeface="Calibri"/>
            </a:endParaRPr>
          </a:p>
          <a:p>
            <a:pPr algn="ctr">
              <a:lnSpc>
                <a:spcPts val="3215"/>
              </a:lnSpc>
            </a:pPr>
            <a:r>
              <a:rPr sz="2800" b="1" spc="-10" dirty="0">
                <a:solidFill>
                  <a:srgbClr val="FFFFFF"/>
                </a:solidFill>
                <a:latin typeface="Calibri"/>
                <a:cs typeface="Calibri"/>
              </a:rPr>
              <a:t>Решение</a:t>
            </a:r>
            <a:r>
              <a:rPr sz="28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-15" dirty="0">
                <a:solidFill>
                  <a:srgbClr val="FFFFFF"/>
                </a:solidFill>
                <a:latin typeface="Calibri"/>
                <a:cs typeface="Calibri"/>
              </a:rPr>
              <a:t>проблем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251708" y="740283"/>
            <a:ext cx="2173605" cy="2344420"/>
            <a:chOff x="3251708" y="740283"/>
            <a:chExt cx="2173605" cy="2344420"/>
          </a:xfrm>
        </p:grpSpPr>
        <p:sp>
          <p:nvSpPr>
            <p:cNvPr id="12" name="object 12"/>
            <p:cNvSpPr/>
            <p:nvPr/>
          </p:nvSpPr>
          <p:spPr>
            <a:xfrm>
              <a:off x="3264408" y="752983"/>
              <a:ext cx="2148205" cy="2319020"/>
            </a:xfrm>
            <a:custGeom>
              <a:avLst/>
              <a:gdLst/>
              <a:ahLst/>
              <a:cxnLst/>
              <a:rect l="l" t="t" r="r" b="b"/>
              <a:pathLst>
                <a:path w="2148204" h="2319020">
                  <a:moveTo>
                    <a:pt x="2148078" y="0"/>
                  </a:moveTo>
                  <a:lnTo>
                    <a:pt x="0" y="0"/>
                  </a:lnTo>
                  <a:lnTo>
                    <a:pt x="0" y="2318766"/>
                  </a:lnTo>
                  <a:lnTo>
                    <a:pt x="2148078" y="2318766"/>
                  </a:lnTo>
                  <a:lnTo>
                    <a:pt x="2148078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264408" y="752983"/>
              <a:ext cx="2148205" cy="2319020"/>
            </a:xfrm>
            <a:custGeom>
              <a:avLst/>
              <a:gdLst/>
              <a:ahLst/>
              <a:cxnLst/>
              <a:rect l="l" t="t" r="r" b="b"/>
              <a:pathLst>
                <a:path w="2148204" h="2319020">
                  <a:moveTo>
                    <a:pt x="0" y="2318766"/>
                  </a:moveTo>
                  <a:lnTo>
                    <a:pt x="2148078" y="2318766"/>
                  </a:lnTo>
                  <a:lnTo>
                    <a:pt x="2148078" y="0"/>
                  </a:lnTo>
                  <a:lnTo>
                    <a:pt x="0" y="0"/>
                  </a:lnTo>
                  <a:lnTo>
                    <a:pt x="0" y="2318766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264408" y="752983"/>
            <a:ext cx="2148205" cy="231902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400">
              <a:latin typeface="Times New Roman"/>
              <a:cs typeface="Times New Roman"/>
            </a:endParaRPr>
          </a:p>
          <a:p>
            <a:pPr marL="263525" marR="255270" indent="161290" algn="just">
              <a:lnSpc>
                <a:spcPct val="91600"/>
              </a:lnSpc>
            </a:pPr>
            <a:r>
              <a:rPr sz="2800" b="1" spc="-10" dirty="0">
                <a:solidFill>
                  <a:srgbClr val="FFFFFF"/>
                </a:solidFill>
                <a:latin typeface="Calibri"/>
                <a:cs typeface="Calibri"/>
              </a:rPr>
              <a:t>Научное </a:t>
            </a: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 знание и 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FFFFFF"/>
                </a:solidFill>
                <a:latin typeface="Calibri"/>
                <a:cs typeface="Calibri"/>
              </a:rPr>
              <a:t>научные </a:t>
            </a: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FFFFFF"/>
                </a:solidFill>
                <a:latin typeface="Calibri"/>
                <a:cs typeface="Calibri"/>
              </a:rPr>
              <a:t>пр</a:t>
            </a:r>
            <a:r>
              <a:rPr sz="2800" b="1" spc="-2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2800" b="1" spc="-55" dirty="0">
                <a:solidFill>
                  <a:srgbClr val="FFFFFF"/>
                </a:solidFill>
                <a:latin typeface="Calibri"/>
                <a:cs typeface="Calibri"/>
              </a:rPr>
              <a:t>б</a:t>
            </a: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л</a:t>
            </a:r>
            <a:r>
              <a:rPr sz="2800" b="1" spc="-30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2800" b="1" spc="-10" dirty="0">
                <a:solidFill>
                  <a:srgbClr val="FFFFFF"/>
                </a:solidFill>
                <a:latin typeface="Calibri"/>
                <a:cs typeface="Calibri"/>
              </a:rPr>
              <a:t>мы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5688329" y="713765"/>
            <a:ext cx="4741545" cy="737870"/>
            <a:chOff x="5688329" y="713765"/>
            <a:chExt cx="4741545" cy="737870"/>
          </a:xfrm>
        </p:grpSpPr>
        <p:sp>
          <p:nvSpPr>
            <p:cNvPr id="16" name="object 16"/>
            <p:cNvSpPr/>
            <p:nvPr/>
          </p:nvSpPr>
          <p:spPr>
            <a:xfrm>
              <a:off x="5701029" y="726465"/>
              <a:ext cx="4716145" cy="712470"/>
            </a:xfrm>
            <a:custGeom>
              <a:avLst/>
              <a:gdLst/>
              <a:ahLst/>
              <a:cxnLst/>
              <a:rect l="l" t="t" r="r" b="b"/>
              <a:pathLst>
                <a:path w="4716145" h="712469">
                  <a:moveTo>
                    <a:pt x="4716018" y="0"/>
                  </a:moveTo>
                  <a:lnTo>
                    <a:pt x="0" y="0"/>
                  </a:lnTo>
                  <a:lnTo>
                    <a:pt x="0" y="712317"/>
                  </a:lnTo>
                  <a:lnTo>
                    <a:pt x="4716018" y="712317"/>
                  </a:lnTo>
                  <a:lnTo>
                    <a:pt x="4716018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701029" y="726465"/>
              <a:ext cx="4716145" cy="712470"/>
            </a:xfrm>
            <a:custGeom>
              <a:avLst/>
              <a:gdLst/>
              <a:ahLst/>
              <a:cxnLst/>
              <a:rect l="l" t="t" r="r" b="b"/>
              <a:pathLst>
                <a:path w="4716145" h="712469">
                  <a:moveTo>
                    <a:pt x="0" y="712317"/>
                  </a:moveTo>
                  <a:lnTo>
                    <a:pt x="4716018" y="712317"/>
                  </a:lnTo>
                  <a:lnTo>
                    <a:pt x="4716018" y="0"/>
                  </a:lnTo>
                  <a:lnTo>
                    <a:pt x="0" y="0"/>
                  </a:lnTo>
                  <a:lnTo>
                    <a:pt x="0" y="712317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5701029" y="726465"/>
            <a:ext cx="4716145" cy="712470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99060" marR="88900" indent="-3175" algn="ctr">
              <a:lnSpc>
                <a:spcPts val="1560"/>
              </a:lnSpc>
              <a:spcBef>
                <a:spcPts val="390"/>
              </a:spcBef>
            </a:pP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исследовательские</a:t>
            </a:r>
            <a:r>
              <a:rPr sz="1600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вопросы,</a:t>
            </a: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гипотезы,</a:t>
            </a: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замысел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 опыта, экпсперимента,</a:t>
            </a:r>
            <a:r>
              <a:rPr sz="1600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исследования</a:t>
            </a:r>
            <a:r>
              <a:rPr sz="1600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по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получению </a:t>
            </a:r>
            <a:r>
              <a:rPr sz="1600" spc="-3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нового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знания,</a:t>
            </a: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проверке</a:t>
            </a:r>
            <a:r>
              <a:rPr sz="1600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гипотез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5688329" y="1536039"/>
            <a:ext cx="4741545" cy="500380"/>
            <a:chOff x="5688329" y="1536039"/>
            <a:chExt cx="4741545" cy="500380"/>
          </a:xfrm>
        </p:grpSpPr>
        <p:sp>
          <p:nvSpPr>
            <p:cNvPr id="20" name="object 20"/>
            <p:cNvSpPr/>
            <p:nvPr/>
          </p:nvSpPr>
          <p:spPr>
            <a:xfrm>
              <a:off x="5701029" y="1548739"/>
              <a:ext cx="4716145" cy="474980"/>
            </a:xfrm>
            <a:custGeom>
              <a:avLst/>
              <a:gdLst/>
              <a:ahLst/>
              <a:cxnLst/>
              <a:rect l="l" t="t" r="r" b="b"/>
              <a:pathLst>
                <a:path w="4716145" h="474980">
                  <a:moveTo>
                    <a:pt x="4716018" y="0"/>
                  </a:moveTo>
                  <a:lnTo>
                    <a:pt x="0" y="0"/>
                  </a:lnTo>
                  <a:lnTo>
                    <a:pt x="0" y="474878"/>
                  </a:lnTo>
                  <a:lnTo>
                    <a:pt x="4716018" y="474878"/>
                  </a:lnTo>
                  <a:lnTo>
                    <a:pt x="4716018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701029" y="1548739"/>
              <a:ext cx="4716145" cy="474980"/>
            </a:xfrm>
            <a:custGeom>
              <a:avLst/>
              <a:gdLst/>
              <a:ahLst/>
              <a:cxnLst/>
              <a:rect l="l" t="t" r="r" b="b"/>
              <a:pathLst>
                <a:path w="4716145" h="474980">
                  <a:moveTo>
                    <a:pt x="0" y="474878"/>
                  </a:moveTo>
                  <a:lnTo>
                    <a:pt x="4716018" y="474878"/>
                  </a:lnTo>
                  <a:lnTo>
                    <a:pt x="4716018" y="0"/>
                  </a:lnTo>
                  <a:lnTo>
                    <a:pt x="0" y="0"/>
                  </a:lnTo>
                  <a:lnTo>
                    <a:pt x="0" y="474878"/>
                  </a:lnTo>
                  <a:close/>
                </a:path>
              </a:pathLst>
            </a:custGeom>
            <a:ln w="253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5701029" y="1548739"/>
            <a:ext cx="4716145" cy="4749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625"/>
              </a:lnSpc>
            </a:pP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изобретения,</a:t>
            </a: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техническое</a:t>
            </a:r>
            <a:r>
              <a:rPr sz="1600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творчество,</a:t>
            </a: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новые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области</a:t>
            </a:r>
            <a:endParaRPr sz="1600">
              <a:latin typeface="Calibri"/>
              <a:cs typeface="Calibri"/>
            </a:endParaRPr>
          </a:p>
          <a:p>
            <a:pPr marL="1905" algn="ctr">
              <a:lnSpc>
                <a:spcPts val="1739"/>
              </a:lnSpc>
            </a:pP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применения</a:t>
            </a: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научного</a:t>
            </a: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знания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5674359" y="2127859"/>
            <a:ext cx="4794250" cy="500380"/>
            <a:chOff x="5674359" y="2127859"/>
            <a:chExt cx="4794250" cy="500380"/>
          </a:xfrm>
        </p:grpSpPr>
        <p:sp>
          <p:nvSpPr>
            <p:cNvPr id="24" name="object 24"/>
            <p:cNvSpPr/>
            <p:nvPr/>
          </p:nvSpPr>
          <p:spPr>
            <a:xfrm>
              <a:off x="5687059" y="2140559"/>
              <a:ext cx="4768850" cy="474980"/>
            </a:xfrm>
            <a:custGeom>
              <a:avLst/>
              <a:gdLst/>
              <a:ahLst/>
              <a:cxnLst/>
              <a:rect l="l" t="t" r="r" b="b"/>
              <a:pathLst>
                <a:path w="4768850" h="474980">
                  <a:moveTo>
                    <a:pt x="4768469" y="0"/>
                  </a:moveTo>
                  <a:lnTo>
                    <a:pt x="0" y="0"/>
                  </a:lnTo>
                  <a:lnTo>
                    <a:pt x="0" y="474878"/>
                  </a:lnTo>
                  <a:lnTo>
                    <a:pt x="4768469" y="474878"/>
                  </a:lnTo>
                  <a:lnTo>
                    <a:pt x="4768469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687059" y="2140559"/>
              <a:ext cx="4768850" cy="474980"/>
            </a:xfrm>
            <a:custGeom>
              <a:avLst/>
              <a:gdLst/>
              <a:ahLst/>
              <a:cxnLst/>
              <a:rect l="l" t="t" r="r" b="b"/>
              <a:pathLst>
                <a:path w="4768850" h="474980">
                  <a:moveTo>
                    <a:pt x="0" y="474878"/>
                  </a:moveTo>
                  <a:lnTo>
                    <a:pt x="4768469" y="474878"/>
                  </a:lnTo>
                  <a:lnTo>
                    <a:pt x="4768469" y="0"/>
                  </a:lnTo>
                  <a:lnTo>
                    <a:pt x="0" y="0"/>
                  </a:lnTo>
                  <a:lnTo>
                    <a:pt x="0" y="474878"/>
                  </a:lnTo>
                  <a:close/>
                </a:path>
              </a:pathLst>
            </a:custGeom>
            <a:ln w="253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5687059" y="2140559"/>
            <a:ext cx="4768850" cy="4749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625"/>
              </a:lnSpc>
            </a:pP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классификация</a:t>
            </a:r>
            <a:r>
              <a:rPr sz="16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и описание</a:t>
            </a:r>
            <a:r>
              <a:rPr sz="16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данных,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 демонстрация</a:t>
            </a:r>
            <a:endParaRPr sz="1600">
              <a:latin typeface="Calibri"/>
              <a:cs typeface="Calibri"/>
            </a:endParaRPr>
          </a:p>
          <a:p>
            <a:pPr algn="ctr">
              <a:lnSpc>
                <a:spcPts val="1739"/>
              </a:lnSpc>
            </a:pP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свойств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5688329" y="2705684"/>
            <a:ext cx="4794250" cy="405765"/>
            <a:chOff x="5688329" y="2705684"/>
            <a:chExt cx="4794250" cy="405765"/>
          </a:xfrm>
        </p:grpSpPr>
        <p:sp>
          <p:nvSpPr>
            <p:cNvPr id="28" name="object 28"/>
            <p:cNvSpPr/>
            <p:nvPr/>
          </p:nvSpPr>
          <p:spPr>
            <a:xfrm>
              <a:off x="5701029" y="2718384"/>
              <a:ext cx="4768850" cy="380365"/>
            </a:xfrm>
            <a:custGeom>
              <a:avLst/>
              <a:gdLst/>
              <a:ahLst/>
              <a:cxnLst/>
              <a:rect l="l" t="t" r="r" b="b"/>
              <a:pathLst>
                <a:path w="4768850" h="380364">
                  <a:moveTo>
                    <a:pt x="4768469" y="0"/>
                  </a:moveTo>
                  <a:lnTo>
                    <a:pt x="0" y="0"/>
                  </a:lnTo>
                  <a:lnTo>
                    <a:pt x="0" y="379907"/>
                  </a:lnTo>
                  <a:lnTo>
                    <a:pt x="4768469" y="379907"/>
                  </a:lnTo>
                  <a:lnTo>
                    <a:pt x="4768469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701029" y="2718384"/>
              <a:ext cx="4768850" cy="380365"/>
            </a:xfrm>
            <a:custGeom>
              <a:avLst/>
              <a:gdLst/>
              <a:ahLst/>
              <a:cxnLst/>
              <a:rect l="l" t="t" r="r" b="b"/>
              <a:pathLst>
                <a:path w="4768850" h="380364">
                  <a:moveTo>
                    <a:pt x="0" y="379907"/>
                  </a:moveTo>
                  <a:lnTo>
                    <a:pt x="4768469" y="379907"/>
                  </a:lnTo>
                  <a:lnTo>
                    <a:pt x="4768469" y="0"/>
                  </a:lnTo>
                  <a:lnTo>
                    <a:pt x="0" y="0"/>
                  </a:lnTo>
                  <a:lnTo>
                    <a:pt x="0" y="379907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5701029" y="2718384"/>
            <a:ext cx="4768850" cy="38036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95"/>
              </a:spcBef>
            </a:pPr>
            <a:r>
              <a:rPr sz="1600" spc="-15" dirty="0">
                <a:solidFill>
                  <a:srgbClr val="FFFFFF"/>
                </a:solidFill>
                <a:latin typeface="Calibri"/>
                <a:cs typeface="Calibri"/>
              </a:rPr>
              <a:t>выводы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интерпретация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данных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3251708" y="3511753"/>
            <a:ext cx="2174240" cy="2699385"/>
            <a:chOff x="3251708" y="3511753"/>
            <a:chExt cx="2174240" cy="2699385"/>
          </a:xfrm>
        </p:grpSpPr>
        <p:sp>
          <p:nvSpPr>
            <p:cNvPr id="32" name="object 32"/>
            <p:cNvSpPr/>
            <p:nvPr/>
          </p:nvSpPr>
          <p:spPr>
            <a:xfrm>
              <a:off x="3264408" y="3524453"/>
              <a:ext cx="2148840" cy="2673985"/>
            </a:xfrm>
            <a:custGeom>
              <a:avLst/>
              <a:gdLst/>
              <a:ahLst/>
              <a:cxnLst/>
              <a:rect l="l" t="t" r="r" b="b"/>
              <a:pathLst>
                <a:path w="2148840" h="2673985">
                  <a:moveTo>
                    <a:pt x="2148459" y="0"/>
                  </a:moveTo>
                  <a:lnTo>
                    <a:pt x="0" y="0"/>
                  </a:lnTo>
                  <a:lnTo>
                    <a:pt x="0" y="2673730"/>
                  </a:lnTo>
                  <a:lnTo>
                    <a:pt x="2148459" y="2673730"/>
                  </a:lnTo>
                  <a:lnTo>
                    <a:pt x="2148459" y="0"/>
                  </a:lnTo>
                  <a:close/>
                </a:path>
              </a:pathLst>
            </a:custGeom>
            <a:solidFill>
              <a:srgbClr val="5F49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264408" y="3524453"/>
              <a:ext cx="2148840" cy="2673985"/>
            </a:xfrm>
            <a:custGeom>
              <a:avLst/>
              <a:gdLst/>
              <a:ahLst/>
              <a:cxnLst/>
              <a:rect l="l" t="t" r="r" b="b"/>
              <a:pathLst>
                <a:path w="2148840" h="2673985">
                  <a:moveTo>
                    <a:pt x="0" y="2673730"/>
                  </a:moveTo>
                  <a:lnTo>
                    <a:pt x="2148459" y="2673730"/>
                  </a:lnTo>
                  <a:lnTo>
                    <a:pt x="2148459" y="0"/>
                  </a:lnTo>
                  <a:lnTo>
                    <a:pt x="0" y="0"/>
                  </a:lnTo>
                  <a:lnTo>
                    <a:pt x="0" y="2673730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3264408" y="3524453"/>
            <a:ext cx="2148840" cy="2673985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3600">
              <a:latin typeface="Times New Roman"/>
              <a:cs typeface="Times New Roman"/>
            </a:endParaRPr>
          </a:p>
          <a:p>
            <a:pPr marL="124460" marR="114935" indent="-635" algn="ctr">
              <a:lnSpc>
                <a:spcPct val="91600"/>
              </a:lnSpc>
            </a:pPr>
            <a:r>
              <a:rPr sz="2800" b="1" spc="-10" dirty="0">
                <a:solidFill>
                  <a:srgbClr val="FFFFFF"/>
                </a:solidFill>
                <a:latin typeface="Calibri"/>
                <a:cs typeface="Calibri"/>
              </a:rPr>
              <a:t>Социальное </a:t>
            </a:r>
            <a:r>
              <a:rPr sz="2800" b="1" spc="-6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знание и 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FFFFFF"/>
                </a:solidFill>
                <a:latin typeface="Calibri"/>
                <a:cs typeface="Calibri"/>
              </a:rPr>
              <a:t>социа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л</a:t>
            </a: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ьные  </a:t>
            </a:r>
            <a:r>
              <a:rPr sz="2800" b="1" spc="-20" dirty="0">
                <a:solidFill>
                  <a:srgbClr val="FFFFFF"/>
                </a:solidFill>
                <a:latin typeface="Calibri"/>
                <a:cs typeface="Calibri"/>
              </a:rPr>
              <a:t>проблемы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5716651" y="3195701"/>
            <a:ext cx="4794250" cy="1449705"/>
            <a:chOff x="5716651" y="3195701"/>
            <a:chExt cx="4794250" cy="1449705"/>
          </a:xfrm>
        </p:grpSpPr>
        <p:sp>
          <p:nvSpPr>
            <p:cNvPr id="36" name="object 36"/>
            <p:cNvSpPr/>
            <p:nvPr/>
          </p:nvSpPr>
          <p:spPr>
            <a:xfrm>
              <a:off x="5729351" y="3208401"/>
              <a:ext cx="4768850" cy="1424305"/>
            </a:xfrm>
            <a:custGeom>
              <a:avLst/>
              <a:gdLst/>
              <a:ahLst/>
              <a:cxnLst/>
              <a:rect l="l" t="t" r="r" b="b"/>
              <a:pathLst>
                <a:path w="4768850" h="1424304">
                  <a:moveTo>
                    <a:pt x="4768469" y="0"/>
                  </a:moveTo>
                  <a:lnTo>
                    <a:pt x="0" y="0"/>
                  </a:lnTo>
                  <a:lnTo>
                    <a:pt x="0" y="1424305"/>
                  </a:lnTo>
                  <a:lnTo>
                    <a:pt x="4768469" y="1424305"/>
                  </a:lnTo>
                  <a:lnTo>
                    <a:pt x="4768469" y="0"/>
                  </a:lnTo>
                  <a:close/>
                </a:path>
              </a:pathLst>
            </a:custGeom>
            <a:solidFill>
              <a:srgbClr val="5F49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5729351" y="3208401"/>
              <a:ext cx="4768850" cy="1424305"/>
            </a:xfrm>
            <a:custGeom>
              <a:avLst/>
              <a:gdLst/>
              <a:ahLst/>
              <a:cxnLst/>
              <a:rect l="l" t="t" r="r" b="b"/>
              <a:pathLst>
                <a:path w="4768850" h="1424304">
                  <a:moveTo>
                    <a:pt x="0" y="1424305"/>
                  </a:moveTo>
                  <a:lnTo>
                    <a:pt x="4768469" y="1424305"/>
                  </a:lnTo>
                  <a:lnTo>
                    <a:pt x="4768469" y="0"/>
                  </a:lnTo>
                  <a:lnTo>
                    <a:pt x="0" y="0"/>
                  </a:lnTo>
                  <a:lnTo>
                    <a:pt x="0" y="142430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5729351" y="3208401"/>
            <a:ext cx="4768850" cy="1424305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213360" marR="207010" algn="ctr">
              <a:lnSpc>
                <a:spcPts val="1750"/>
              </a:lnSpc>
              <a:spcBef>
                <a:spcPts val="270"/>
              </a:spcBef>
            </a:pP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отношения 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между</a:t>
            </a:r>
            <a:r>
              <a:rPr sz="16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людьми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:</a:t>
            </a:r>
            <a:r>
              <a:rPr sz="16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выяснение</a:t>
            </a:r>
            <a:r>
              <a:rPr sz="1600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мнений</a:t>
            </a:r>
            <a:r>
              <a:rPr sz="16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и </a:t>
            </a:r>
            <a:r>
              <a:rPr sz="1600" spc="-3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позиций;</a:t>
            </a:r>
            <a:r>
              <a:rPr sz="16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сопереживание</a:t>
            </a:r>
            <a:r>
              <a:rPr sz="1600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взаимопонимания,</a:t>
            </a:r>
            <a:endParaRPr sz="1600">
              <a:latin typeface="Calibri"/>
              <a:cs typeface="Calibri"/>
            </a:endParaRPr>
          </a:p>
          <a:p>
            <a:pPr marL="109855" marR="101600" algn="ctr">
              <a:lnSpc>
                <a:spcPts val="1760"/>
              </a:lnSpc>
              <a:spcBef>
                <a:spcPts val="10"/>
              </a:spcBef>
            </a:pP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разрешение</a:t>
            </a: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FFFFFF"/>
                </a:solidFill>
                <a:latin typeface="Calibri"/>
                <a:cs typeface="Calibri"/>
              </a:rPr>
              <a:t>конфликтов,</a:t>
            </a:r>
            <a:r>
              <a:rPr sz="1600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взаимопощь</a:t>
            </a:r>
            <a:r>
              <a:rPr sz="1600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и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поддержка; </a:t>
            </a:r>
            <a:r>
              <a:rPr sz="1600" spc="-3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нравственный</a:t>
            </a: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выбор;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солидарность</a:t>
            </a:r>
            <a:r>
              <a:rPr sz="1600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endParaRPr sz="1600">
              <a:latin typeface="Calibri"/>
              <a:cs typeface="Calibri"/>
            </a:endParaRPr>
          </a:p>
          <a:p>
            <a:pPr marL="158750" marR="151765" algn="ctr">
              <a:lnSpc>
                <a:spcPts val="1750"/>
              </a:lnSpc>
              <a:spcBef>
                <a:spcPts val="5"/>
              </a:spcBef>
            </a:pP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справедливость;</a:t>
            </a:r>
            <a:r>
              <a:rPr sz="1600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безопасность;</a:t>
            </a:r>
            <a:r>
              <a:rPr sz="1600" spc="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правила,</a:t>
            </a:r>
            <a:r>
              <a:rPr sz="16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традиции, </a:t>
            </a:r>
            <a:r>
              <a:rPr sz="1600" spc="-3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обычаи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5730621" y="4729911"/>
            <a:ext cx="4794250" cy="880110"/>
            <a:chOff x="5730621" y="4729911"/>
            <a:chExt cx="4794250" cy="880110"/>
          </a:xfrm>
        </p:grpSpPr>
        <p:sp>
          <p:nvSpPr>
            <p:cNvPr id="40" name="object 40"/>
            <p:cNvSpPr/>
            <p:nvPr/>
          </p:nvSpPr>
          <p:spPr>
            <a:xfrm>
              <a:off x="5743321" y="4742611"/>
              <a:ext cx="4768850" cy="854710"/>
            </a:xfrm>
            <a:custGeom>
              <a:avLst/>
              <a:gdLst/>
              <a:ahLst/>
              <a:cxnLst/>
              <a:rect l="l" t="t" r="r" b="b"/>
              <a:pathLst>
                <a:path w="4768850" h="854710">
                  <a:moveTo>
                    <a:pt x="4768469" y="0"/>
                  </a:moveTo>
                  <a:lnTo>
                    <a:pt x="0" y="0"/>
                  </a:lnTo>
                  <a:lnTo>
                    <a:pt x="0" y="854621"/>
                  </a:lnTo>
                  <a:lnTo>
                    <a:pt x="4768469" y="854621"/>
                  </a:lnTo>
                  <a:lnTo>
                    <a:pt x="4768469" y="0"/>
                  </a:lnTo>
                  <a:close/>
                </a:path>
              </a:pathLst>
            </a:custGeom>
            <a:solidFill>
              <a:srgbClr val="5F49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5743321" y="4742611"/>
              <a:ext cx="4768850" cy="854710"/>
            </a:xfrm>
            <a:custGeom>
              <a:avLst/>
              <a:gdLst/>
              <a:ahLst/>
              <a:cxnLst/>
              <a:rect l="l" t="t" r="r" b="b"/>
              <a:pathLst>
                <a:path w="4768850" h="854710">
                  <a:moveTo>
                    <a:pt x="0" y="854621"/>
                  </a:moveTo>
                  <a:lnTo>
                    <a:pt x="4768469" y="854621"/>
                  </a:lnTo>
                  <a:lnTo>
                    <a:pt x="4768469" y="0"/>
                  </a:lnTo>
                  <a:lnTo>
                    <a:pt x="0" y="0"/>
                  </a:lnTo>
                  <a:lnTo>
                    <a:pt x="0" y="854621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5743321" y="4742611"/>
            <a:ext cx="4768850" cy="854710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198120" marR="193040" indent="635" algn="ctr">
              <a:lnSpc>
                <a:spcPct val="91600"/>
              </a:lnSpc>
              <a:spcBef>
                <a:spcPts val="630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человек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 и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природа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:</a:t>
            </a:r>
            <a:r>
              <a:rPr sz="16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природные</a:t>
            </a:r>
            <a:r>
              <a:rPr sz="1600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ресурсы,</a:t>
            </a: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среда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 обитания,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охрана</a:t>
            </a:r>
            <a:r>
              <a:rPr sz="16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окружающей среды,</a:t>
            </a: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природные </a:t>
            </a:r>
            <a:r>
              <a:rPr sz="1600" spc="-3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катаклизмы,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Calibri"/>
                <a:cs typeface="Calibri"/>
              </a:rPr>
              <a:t>отдых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16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туризм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5688710" y="5694502"/>
            <a:ext cx="4794250" cy="833119"/>
            <a:chOff x="5688710" y="5694502"/>
            <a:chExt cx="4794250" cy="833119"/>
          </a:xfrm>
        </p:grpSpPr>
        <p:sp>
          <p:nvSpPr>
            <p:cNvPr id="44" name="object 44"/>
            <p:cNvSpPr/>
            <p:nvPr/>
          </p:nvSpPr>
          <p:spPr>
            <a:xfrm>
              <a:off x="5701410" y="5707202"/>
              <a:ext cx="4768850" cy="807720"/>
            </a:xfrm>
            <a:custGeom>
              <a:avLst/>
              <a:gdLst/>
              <a:ahLst/>
              <a:cxnLst/>
              <a:rect l="l" t="t" r="r" b="b"/>
              <a:pathLst>
                <a:path w="4768850" h="807720">
                  <a:moveTo>
                    <a:pt x="4768469" y="0"/>
                  </a:moveTo>
                  <a:lnTo>
                    <a:pt x="0" y="0"/>
                  </a:lnTo>
                  <a:lnTo>
                    <a:pt x="0" y="807135"/>
                  </a:lnTo>
                  <a:lnTo>
                    <a:pt x="4768469" y="807135"/>
                  </a:lnTo>
                  <a:lnTo>
                    <a:pt x="4768469" y="0"/>
                  </a:lnTo>
                  <a:close/>
                </a:path>
              </a:pathLst>
            </a:custGeom>
            <a:solidFill>
              <a:srgbClr val="5F49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5701410" y="5707202"/>
              <a:ext cx="4768850" cy="807720"/>
            </a:xfrm>
            <a:custGeom>
              <a:avLst/>
              <a:gdLst/>
              <a:ahLst/>
              <a:cxnLst/>
              <a:rect l="l" t="t" r="r" b="b"/>
              <a:pathLst>
                <a:path w="4768850" h="807720">
                  <a:moveTo>
                    <a:pt x="0" y="807135"/>
                  </a:moveTo>
                  <a:lnTo>
                    <a:pt x="4768469" y="807135"/>
                  </a:lnTo>
                  <a:lnTo>
                    <a:pt x="4768469" y="0"/>
                  </a:lnTo>
                  <a:lnTo>
                    <a:pt x="0" y="0"/>
                  </a:lnTo>
                  <a:lnTo>
                    <a:pt x="0" y="807135"/>
                  </a:lnTo>
                  <a:close/>
                </a:path>
              </a:pathLst>
            </a:custGeom>
            <a:ln w="253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5701410" y="5707202"/>
            <a:ext cx="4768850" cy="807720"/>
          </a:xfrm>
          <a:prstGeom prst="rect">
            <a:avLst/>
          </a:prstGeom>
        </p:spPr>
        <p:txBody>
          <a:bodyPr vert="horz" wrap="square" lIns="0" tIns="172720" rIns="0" bIns="0" rtlCol="0">
            <a:spAutoFit/>
          </a:bodyPr>
          <a:lstStyle/>
          <a:p>
            <a:pPr marL="200025" marR="3175" indent="-189230">
              <a:lnSpc>
                <a:spcPts val="1750"/>
              </a:lnSpc>
              <a:spcBef>
                <a:spcPts val="1360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человек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научно-технический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прогресс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:</a:t>
            </a:r>
            <a:r>
              <a:rPr sz="16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изменения</a:t>
            </a:r>
            <a:r>
              <a:rPr sz="1600" spc="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в </a:t>
            </a:r>
            <a:r>
              <a:rPr sz="1600" spc="-3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условиях</a:t>
            </a:r>
            <a:r>
              <a:rPr sz="1600" spc="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Calibri"/>
                <a:cs typeface="Calibri"/>
              </a:rPr>
              <a:t>жизни и</a:t>
            </a:r>
            <a:r>
              <a:rPr sz="1600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Calibri"/>
                <a:cs typeface="Calibri"/>
              </a:rPr>
              <a:t>труда,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 современные</a:t>
            </a:r>
            <a:r>
              <a:rPr sz="1600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alibri"/>
                <a:cs typeface="Calibri"/>
              </a:rPr>
              <a:t>технологии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297713" y="722998"/>
            <a:ext cx="11674475" cy="5795010"/>
          </a:xfrm>
          <a:custGeom>
            <a:avLst/>
            <a:gdLst/>
            <a:ahLst/>
            <a:cxnLst/>
            <a:rect l="l" t="t" r="r" b="b"/>
            <a:pathLst>
              <a:path w="11674475" h="5795009">
                <a:moveTo>
                  <a:pt x="0" y="5794756"/>
                </a:moveTo>
                <a:lnTo>
                  <a:pt x="11674475" y="5794756"/>
                </a:lnTo>
                <a:lnTo>
                  <a:pt x="11674475" y="0"/>
                </a:lnTo>
                <a:lnTo>
                  <a:pt x="0" y="0"/>
                </a:lnTo>
                <a:lnTo>
                  <a:pt x="0" y="5794756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11323446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43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4045" y="30606"/>
            <a:ext cx="1161415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НОВЫЕ</a:t>
            </a:r>
            <a:r>
              <a:rPr spc="25" dirty="0"/>
              <a:t> </a:t>
            </a:r>
            <a:r>
              <a:rPr spc="-15" dirty="0"/>
              <a:t>ТЕХНОЛОГИИ</a:t>
            </a:r>
            <a:r>
              <a:rPr spc="25" dirty="0"/>
              <a:t> </a:t>
            </a:r>
            <a:r>
              <a:rPr spc="-15" dirty="0"/>
              <a:t>МЕНЯЮТ</a:t>
            </a:r>
            <a:r>
              <a:rPr spc="30" dirty="0"/>
              <a:t> </a:t>
            </a:r>
            <a:r>
              <a:rPr spc="-25" dirty="0"/>
              <a:t>ПРЕДСТАВЛЕНИЕ</a:t>
            </a:r>
            <a:r>
              <a:rPr spc="25" dirty="0"/>
              <a:t> </a:t>
            </a:r>
            <a:r>
              <a:rPr spc="-5" dirty="0"/>
              <a:t>О</a:t>
            </a:r>
            <a:r>
              <a:rPr dirty="0"/>
              <a:t> </a:t>
            </a:r>
            <a:r>
              <a:rPr spc="-35" dirty="0"/>
              <a:t>КАЧЕСТВЕ</a:t>
            </a:r>
            <a:r>
              <a:rPr dirty="0"/>
              <a:t> </a:t>
            </a:r>
            <a:r>
              <a:rPr spc="-20" dirty="0"/>
              <a:t>ОБРАЗОВАНИЯ: </a:t>
            </a:r>
            <a:r>
              <a:rPr spc="-615" dirty="0"/>
              <a:t> </a:t>
            </a:r>
            <a:r>
              <a:rPr spc="-10" dirty="0"/>
              <a:t>УМНОМУ</a:t>
            </a:r>
            <a:r>
              <a:rPr spc="35" dirty="0"/>
              <a:t> </a:t>
            </a:r>
            <a:r>
              <a:rPr spc="-20" dirty="0"/>
              <a:t>ПРОИЗВОДСТВУ</a:t>
            </a:r>
            <a:r>
              <a:rPr spc="20" dirty="0"/>
              <a:t> </a:t>
            </a:r>
            <a:r>
              <a:rPr spc="-10" dirty="0"/>
              <a:t>НУЖНЫ</a:t>
            </a:r>
            <a:r>
              <a:rPr spc="25" dirty="0"/>
              <a:t> </a:t>
            </a:r>
            <a:r>
              <a:rPr spc="-10" dirty="0"/>
              <a:t>УМНЫЕ</a:t>
            </a:r>
            <a:r>
              <a:rPr spc="30" dirty="0"/>
              <a:t> </a:t>
            </a:r>
            <a:r>
              <a:rPr spc="-25" dirty="0"/>
              <a:t>РУКОВОДИТЕЛИ</a:t>
            </a:r>
            <a:r>
              <a:rPr spc="40" dirty="0"/>
              <a:t> </a:t>
            </a:r>
            <a:r>
              <a:rPr spc="-5" dirty="0"/>
              <a:t>И</a:t>
            </a:r>
            <a:r>
              <a:rPr spc="10" dirty="0"/>
              <a:t> </a:t>
            </a:r>
            <a:r>
              <a:rPr spc="-30" dirty="0"/>
              <a:t>РАБОТНИКИ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6348984" y="4090236"/>
            <a:ext cx="3241675" cy="2138680"/>
            <a:chOff x="6348984" y="4090236"/>
            <a:chExt cx="3241675" cy="213868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48984" y="4090236"/>
              <a:ext cx="3241547" cy="213852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33168" y="4572634"/>
              <a:ext cx="1716242" cy="869483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8798179" y="6410959"/>
            <a:ext cx="1149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Times New Roman"/>
                <a:cs typeface="Times New Roman"/>
              </a:rPr>
              <a:t>7</a:t>
            </a:r>
            <a:endParaRPr sz="1400">
              <a:latin typeface="Times New Roman"/>
              <a:cs typeface="Times New Roman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85737" y="807719"/>
            <a:ext cx="11818620" cy="5988685"/>
            <a:chOff x="185737" y="807719"/>
            <a:chExt cx="11818620" cy="5988685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78552" y="2136647"/>
              <a:ext cx="2852928" cy="282244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878559" y="3271504"/>
              <a:ext cx="1410352" cy="58027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77539" y="2729484"/>
              <a:ext cx="2552700" cy="193852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36161" y="3285362"/>
              <a:ext cx="1279525" cy="24504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001134" y="3619499"/>
              <a:ext cx="905258" cy="18364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22725" y="3840352"/>
              <a:ext cx="1418888" cy="259334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938653" y="2124963"/>
              <a:ext cx="5763895" cy="2448560"/>
            </a:xfrm>
            <a:custGeom>
              <a:avLst/>
              <a:gdLst/>
              <a:ahLst/>
              <a:cxnLst/>
              <a:rect l="l" t="t" r="r" b="b"/>
              <a:pathLst>
                <a:path w="5763895" h="2448560">
                  <a:moveTo>
                    <a:pt x="493903" y="476377"/>
                  </a:moveTo>
                  <a:lnTo>
                    <a:pt x="362458" y="398526"/>
                  </a:lnTo>
                  <a:lnTo>
                    <a:pt x="326682" y="442175"/>
                  </a:lnTo>
                  <a:lnTo>
                    <a:pt x="292735" y="486333"/>
                  </a:lnTo>
                  <a:lnTo>
                    <a:pt x="260642" y="530936"/>
                  </a:lnTo>
                  <a:lnTo>
                    <a:pt x="230390" y="575957"/>
                  </a:lnTo>
                  <a:lnTo>
                    <a:pt x="201980" y="621334"/>
                  </a:lnTo>
                  <a:lnTo>
                    <a:pt x="175425" y="667016"/>
                  </a:lnTo>
                  <a:lnTo>
                    <a:pt x="150723" y="712939"/>
                  </a:lnTo>
                  <a:lnTo>
                    <a:pt x="127876" y="759066"/>
                  </a:lnTo>
                  <a:lnTo>
                    <a:pt x="106895" y="805345"/>
                  </a:lnTo>
                  <a:lnTo>
                    <a:pt x="87782" y="851712"/>
                  </a:lnTo>
                  <a:lnTo>
                    <a:pt x="70535" y="898118"/>
                  </a:lnTo>
                  <a:lnTo>
                    <a:pt x="55168" y="944524"/>
                  </a:lnTo>
                  <a:lnTo>
                    <a:pt x="41668" y="990866"/>
                  </a:lnTo>
                  <a:lnTo>
                    <a:pt x="30048" y="1037094"/>
                  </a:lnTo>
                  <a:lnTo>
                    <a:pt x="20307" y="1083157"/>
                  </a:lnTo>
                  <a:lnTo>
                    <a:pt x="12458" y="1129004"/>
                  </a:lnTo>
                  <a:lnTo>
                    <a:pt x="6502" y="1174584"/>
                  </a:lnTo>
                  <a:lnTo>
                    <a:pt x="2438" y="1219847"/>
                  </a:lnTo>
                  <a:lnTo>
                    <a:pt x="266" y="1264729"/>
                  </a:lnTo>
                  <a:lnTo>
                    <a:pt x="0" y="1309192"/>
                  </a:lnTo>
                  <a:lnTo>
                    <a:pt x="1638" y="1353172"/>
                  </a:lnTo>
                  <a:lnTo>
                    <a:pt x="5194" y="1396619"/>
                  </a:lnTo>
                  <a:lnTo>
                    <a:pt x="10642" y="1439494"/>
                  </a:lnTo>
                  <a:lnTo>
                    <a:pt x="18021" y="1481734"/>
                  </a:lnTo>
                  <a:lnTo>
                    <a:pt x="27305" y="1523301"/>
                  </a:lnTo>
                  <a:lnTo>
                    <a:pt x="38519" y="1564119"/>
                  </a:lnTo>
                  <a:lnTo>
                    <a:pt x="51663" y="1604149"/>
                  </a:lnTo>
                  <a:lnTo>
                    <a:pt x="66725" y="1643341"/>
                  </a:lnTo>
                  <a:lnTo>
                    <a:pt x="83731" y="1681632"/>
                  </a:lnTo>
                  <a:lnTo>
                    <a:pt x="102666" y="1718995"/>
                  </a:lnTo>
                  <a:lnTo>
                    <a:pt x="123545" y="1755343"/>
                  </a:lnTo>
                  <a:lnTo>
                    <a:pt x="146367" y="1790661"/>
                  </a:lnTo>
                  <a:lnTo>
                    <a:pt x="171145" y="1824863"/>
                  </a:lnTo>
                  <a:lnTo>
                    <a:pt x="197866" y="1857921"/>
                  </a:lnTo>
                  <a:lnTo>
                    <a:pt x="226542" y="1889772"/>
                  </a:lnTo>
                  <a:lnTo>
                    <a:pt x="257175" y="1920367"/>
                  </a:lnTo>
                  <a:lnTo>
                    <a:pt x="191262" y="1996313"/>
                  </a:lnTo>
                  <a:lnTo>
                    <a:pt x="440944" y="1965960"/>
                  </a:lnTo>
                  <a:lnTo>
                    <a:pt x="422275" y="1730629"/>
                  </a:lnTo>
                  <a:lnTo>
                    <a:pt x="356235" y="1806448"/>
                  </a:lnTo>
                  <a:lnTo>
                    <a:pt x="327215" y="1776488"/>
                  </a:lnTo>
                  <a:lnTo>
                    <a:pt x="300418" y="1745145"/>
                  </a:lnTo>
                  <a:lnTo>
                    <a:pt x="275831" y="1712468"/>
                  </a:lnTo>
                  <a:lnTo>
                    <a:pt x="253453" y="1678520"/>
                  </a:lnTo>
                  <a:lnTo>
                    <a:pt x="233260" y="1643380"/>
                  </a:lnTo>
                  <a:lnTo>
                    <a:pt x="215265" y="1607096"/>
                  </a:lnTo>
                  <a:lnTo>
                    <a:pt x="199440" y="1569745"/>
                  </a:lnTo>
                  <a:lnTo>
                    <a:pt x="185801" y="1531391"/>
                  </a:lnTo>
                  <a:lnTo>
                    <a:pt x="174332" y="1492097"/>
                  </a:lnTo>
                  <a:lnTo>
                    <a:pt x="165023" y="1451914"/>
                  </a:lnTo>
                  <a:lnTo>
                    <a:pt x="157873" y="1410931"/>
                  </a:lnTo>
                  <a:lnTo>
                    <a:pt x="152869" y="1369187"/>
                  </a:lnTo>
                  <a:lnTo>
                    <a:pt x="150012" y="1326769"/>
                  </a:lnTo>
                  <a:lnTo>
                    <a:pt x="149288" y="1283728"/>
                  </a:lnTo>
                  <a:lnTo>
                    <a:pt x="150685" y="1240129"/>
                  </a:lnTo>
                  <a:lnTo>
                    <a:pt x="154216" y="1196047"/>
                  </a:lnTo>
                  <a:lnTo>
                    <a:pt x="159867" y="1151534"/>
                  </a:lnTo>
                  <a:lnTo>
                    <a:pt x="167614" y="1106652"/>
                  </a:lnTo>
                  <a:lnTo>
                    <a:pt x="177469" y="1061478"/>
                  </a:lnTo>
                  <a:lnTo>
                    <a:pt x="189420" y="1016063"/>
                  </a:lnTo>
                  <a:lnTo>
                    <a:pt x="203466" y="970495"/>
                  </a:lnTo>
                  <a:lnTo>
                    <a:pt x="219583" y="924814"/>
                  </a:lnTo>
                  <a:lnTo>
                    <a:pt x="237782" y="879081"/>
                  </a:lnTo>
                  <a:lnTo>
                    <a:pt x="258051" y="833386"/>
                  </a:lnTo>
                  <a:lnTo>
                    <a:pt x="280390" y="787781"/>
                  </a:lnTo>
                  <a:lnTo>
                    <a:pt x="304774" y="742315"/>
                  </a:lnTo>
                  <a:lnTo>
                    <a:pt x="331216" y="697077"/>
                  </a:lnTo>
                  <a:lnTo>
                    <a:pt x="359689" y="652119"/>
                  </a:lnTo>
                  <a:lnTo>
                    <a:pt x="390207" y="607504"/>
                  </a:lnTo>
                  <a:lnTo>
                    <a:pt x="422744" y="563295"/>
                  </a:lnTo>
                  <a:lnTo>
                    <a:pt x="457314" y="519569"/>
                  </a:lnTo>
                  <a:lnTo>
                    <a:pt x="493903" y="476377"/>
                  </a:lnTo>
                  <a:close/>
                </a:path>
                <a:path w="5763895" h="2448560">
                  <a:moveTo>
                    <a:pt x="5763488" y="1408087"/>
                  </a:moveTo>
                  <a:lnTo>
                    <a:pt x="5762853" y="1367218"/>
                  </a:lnTo>
                  <a:lnTo>
                    <a:pt x="5760085" y="1325880"/>
                  </a:lnTo>
                  <a:lnTo>
                    <a:pt x="5749849" y="1251839"/>
                  </a:lnTo>
                  <a:lnTo>
                    <a:pt x="5733110" y="1178471"/>
                  </a:lnTo>
                  <a:lnTo>
                    <a:pt x="5710085" y="1105941"/>
                  </a:lnTo>
                  <a:lnTo>
                    <a:pt x="5696280" y="1070025"/>
                  </a:lnTo>
                  <a:lnTo>
                    <a:pt x="5680989" y="1034389"/>
                  </a:lnTo>
                  <a:lnTo>
                    <a:pt x="5664212" y="999020"/>
                  </a:lnTo>
                  <a:lnTo>
                    <a:pt x="5646013" y="963955"/>
                  </a:lnTo>
                  <a:lnTo>
                    <a:pt x="5626379" y="929208"/>
                  </a:lnTo>
                  <a:lnTo>
                    <a:pt x="5605373" y="894803"/>
                  </a:lnTo>
                  <a:lnTo>
                    <a:pt x="5582996" y="860742"/>
                  </a:lnTo>
                  <a:lnTo>
                    <a:pt x="5559285" y="827062"/>
                  </a:lnTo>
                  <a:lnTo>
                    <a:pt x="5534253" y="793775"/>
                  </a:lnTo>
                  <a:lnTo>
                    <a:pt x="5507952" y="760895"/>
                  </a:lnTo>
                  <a:lnTo>
                    <a:pt x="5480380" y="728446"/>
                  </a:lnTo>
                  <a:lnTo>
                    <a:pt x="5451576" y="696442"/>
                  </a:lnTo>
                  <a:lnTo>
                    <a:pt x="5421566" y="664895"/>
                  </a:lnTo>
                  <a:lnTo>
                    <a:pt x="5390388" y="633844"/>
                  </a:lnTo>
                  <a:lnTo>
                    <a:pt x="5358041" y="603288"/>
                  </a:lnTo>
                  <a:lnTo>
                    <a:pt x="5324576" y="573252"/>
                  </a:lnTo>
                  <a:lnTo>
                    <a:pt x="5290007" y="543750"/>
                  </a:lnTo>
                  <a:lnTo>
                    <a:pt x="5254358" y="514807"/>
                  </a:lnTo>
                  <a:lnTo>
                    <a:pt x="5217655" y="486448"/>
                  </a:lnTo>
                  <a:lnTo>
                    <a:pt x="5179936" y="458673"/>
                  </a:lnTo>
                  <a:lnTo>
                    <a:pt x="5141226" y="431507"/>
                  </a:lnTo>
                  <a:lnTo>
                    <a:pt x="5101526" y="404977"/>
                  </a:lnTo>
                  <a:lnTo>
                    <a:pt x="5060899" y="379095"/>
                  </a:lnTo>
                  <a:lnTo>
                    <a:pt x="5019345" y="353872"/>
                  </a:lnTo>
                  <a:lnTo>
                    <a:pt x="4976901" y="329349"/>
                  </a:lnTo>
                  <a:lnTo>
                    <a:pt x="4933594" y="305511"/>
                  </a:lnTo>
                  <a:lnTo>
                    <a:pt x="4889436" y="282409"/>
                  </a:lnTo>
                  <a:lnTo>
                    <a:pt x="4844478" y="260045"/>
                  </a:lnTo>
                  <a:lnTo>
                    <a:pt x="4798720" y="238429"/>
                  </a:lnTo>
                  <a:lnTo>
                    <a:pt x="4752200" y="217601"/>
                  </a:lnTo>
                  <a:lnTo>
                    <a:pt x="4704956" y="197561"/>
                  </a:lnTo>
                  <a:lnTo>
                    <a:pt x="4656988" y="178333"/>
                  </a:lnTo>
                  <a:lnTo>
                    <a:pt x="4608347" y="159943"/>
                  </a:lnTo>
                  <a:lnTo>
                    <a:pt x="4559046" y="142392"/>
                  </a:lnTo>
                  <a:lnTo>
                    <a:pt x="4509109" y="125717"/>
                  </a:lnTo>
                  <a:lnTo>
                    <a:pt x="4458576" y="109931"/>
                  </a:lnTo>
                  <a:lnTo>
                    <a:pt x="4407459" y="95046"/>
                  </a:lnTo>
                  <a:lnTo>
                    <a:pt x="4355782" y="81089"/>
                  </a:lnTo>
                  <a:lnTo>
                    <a:pt x="4303585" y="68072"/>
                  </a:lnTo>
                  <a:lnTo>
                    <a:pt x="4250893" y="56007"/>
                  </a:lnTo>
                  <a:lnTo>
                    <a:pt x="4197718" y="44932"/>
                  </a:lnTo>
                  <a:lnTo>
                    <a:pt x="4144099" y="34836"/>
                  </a:lnTo>
                  <a:lnTo>
                    <a:pt x="4090060" y="25768"/>
                  </a:lnTo>
                  <a:lnTo>
                    <a:pt x="4035615" y="17729"/>
                  </a:lnTo>
                  <a:lnTo>
                    <a:pt x="3980815" y="10744"/>
                  </a:lnTo>
                  <a:lnTo>
                    <a:pt x="3925659" y="4838"/>
                  </a:lnTo>
                  <a:lnTo>
                    <a:pt x="3870198" y="0"/>
                  </a:lnTo>
                  <a:lnTo>
                    <a:pt x="3881501" y="122555"/>
                  </a:lnTo>
                  <a:lnTo>
                    <a:pt x="3936555" y="127901"/>
                  </a:lnTo>
                  <a:lnTo>
                    <a:pt x="3991343" y="134366"/>
                  </a:lnTo>
                  <a:lnTo>
                    <a:pt x="4045851" y="141922"/>
                  </a:lnTo>
                  <a:lnTo>
                    <a:pt x="4100004" y="150571"/>
                  </a:lnTo>
                  <a:lnTo>
                    <a:pt x="4153814" y="160274"/>
                  </a:lnTo>
                  <a:lnTo>
                    <a:pt x="4207205" y="171030"/>
                  </a:lnTo>
                  <a:lnTo>
                    <a:pt x="4260164" y="182803"/>
                  </a:lnTo>
                  <a:lnTo>
                    <a:pt x="4312666" y="195580"/>
                  </a:lnTo>
                  <a:lnTo>
                    <a:pt x="4364660" y="209346"/>
                  </a:lnTo>
                  <a:lnTo>
                    <a:pt x="4416120" y="224078"/>
                  </a:lnTo>
                  <a:lnTo>
                    <a:pt x="4467009" y="239763"/>
                  </a:lnTo>
                  <a:lnTo>
                    <a:pt x="4517288" y="256374"/>
                  </a:lnTo>
                  <a:lnTo>
                    <a:pt x="4566932" y="273900"/>
                  </a:lnTo>
                  <a:lnTo>
                    <a:pt x="4615904" y="292328"/>
                  </a:lnTo>
                  <a:lnTo>
                    <a:pt x="4664176" y="311607"/>
                  </a:lnTo>
                  <a:lnTo>
                    <a:pt x="4711700" y="331762"/>
                  </a:lnTo>
                  <a:lnTo>
                    <a:pt x="4758461" y="352742"/>
                  </a:lnTo>
                  <a:lnTo>
                    <a:pt x="4804410" y="374535"/>
                  </a:lnTo>
                  <a:lnTo>
                    <a:pt x="4849507" y="397129"/>
                  </a:lnTo>
                  <a:lnTo>
                    <a:pt x="4893742" y="420497"/>
                  </a:lnTo>
                  <a:lnTo>
                    <a:pt x="4937061" y="444627"/>
                  </a:lnTo>
                  <a:lnTo>
                    <a:pt x="4979428" y="469506"/>
                  </a:lnTo>
                  <a:lnTo>
                    <a:pt x="5020830" y="495096"/>
                  </a:lnTo>
                  <a:lnTo>
                    <a:pt x="5061216" y="521398"/>
                  </a:lnTo>
                  <a:lnTo>
                    <a:pt x="5100548" y="548386"/>
                  </a:lnTo>
                  <a:lnTo>
                    <a:pt x="5138813" y="576021"/>
                  </a:lnTo>
                  <a:lnTo>
                    <a:pt x="5175961" y="604316"/>
                  </a:lnTo>
                  <a:lnTo>
                    <a:pt x="5211965" y="633234"/>
                  </a:lnTo>
                  <a:lnTo>
                    <a:pt x="5246776" y="662762"/>
                  </a:lnTo>
                  <a:lnTo>
                    <a:pt x="5280380" y="692886"/>
                  </a:lnTo>
                  <a:lnTo>
                    <a:pt x="5312727" y="723569"/>
                  </a:lnTo>
                  <a:lnTo>
                    <a:pt x="5343804" y="754811"/>
                  </a:lnTo>
                  <a:lnTo>
                    <a:pt x="5373548" y="786587"/>
                  </a:lnTo>
                  <a:lnTo>
                    <a:pt x="5401945" y="818870"/>
                  </a:lnTo>
                  <a:lnTo>
                    <a:pt x="5428970" y="851649"/>
                  </a:lnTo>
                  <a:lnTo>
                    <a:pt x="5454561" y="884910"/>
                  </a:lnTo>
                  <a:lnTo>
                    <a:pt x="5478704" y="918616"/>
                  </a:lnTo>
                  <a:lnTo>
                    <a:pt x="5501360" y="952766"/>
                  </a:lnTo>
                  <a:lnTo>
                    <a:pt x="5522493" y="987336"/>
                  </a:lnTo>
                  <a:lnTo>
                    <a:pt x="5542064" y="1022311"/>
                  </a:lnTo>
                  <a:lnTo>
                    <a:pt x="5560060" y="1057656"/>
                  </a:lnTo>
                  <a:lnTo>
                    <a:pt x="5578322" y="1097800"/>
                  </a:lnTo>
                  <a:lnTo>
                    <a:pt x="5594261" y="1137742"/>
                  </a:lnTo>
                  <a:lnTo>
                    <a:pt x="5607901" y="1177455"/>
                  </a:lnTo>
                  <a:lnTo>
                    <a:pt x="5619254" y="1216926"/>
                  </a:lnTo>
                  <a:lnTo>
                    <a:pt x="5628348" y="1256118"/>
                  </a:lnTo>
                  <a:lnTo>
                    <a:pt x="5635206" y="1294993"/>
                  </a:lnTo>
                  <a:lnTo>
                    <a:pt x="5639867" y="1333538"/>
                  </a:lnTo>
                  <a:lnTo>
                    <a:pt x="5642356" y="1371714"/>
                  </a:lnTo>
                  <a:lnTo>
                    <a:pt x="5642673" y="1409496"/>
                  </a:lnTo>
                  <a:lnTo>
                    <a:pt x="5640883" y="1446860"/>
                  </a:lnTo>
                  <a:lnTo>
                    <a:pt x="5631002" y="1520177"/>
                  </a:lnTo>
                  <a:lnTo>
                    <a:pt x="5612917" y="1591449"/>
                  </a:lnTo>
                  <a:lnTo>
                    <a:pt x="5586844" y="1660448"/>
                  </a:lnTo>
                  <a:lnTo>
                    <a:pt x="5552973" y="1726933"/>
                  </a:lnTo>
                  <a:lnTo>
                    <a:pt x="5511520" y="1790674"/>
                  </a:lnTo>
                  <a:lnTo>
                    <a:pt x="5488013" y="1821446"/>
                  </a:lnTo>
                  <a:lnTo>
                    <a:pt x="5462689" y="1851444"/>
                  </a:lnTo>
                  <a:lnTo>
                    <a:pt x="5435574" y="1880641"/>
                  </a:lnTo>
                  <a:lnTo>
                    <a:pt x="5406682" y="1909000"/>
                  </a:lnTo>
                  <a:lnTo>
                    <a:pt x="5376062" y="1936508"/>
                  </a:lnTo>
                  <a:lnTo>
                    <a:pt x="5343715" y="1963127"/>
                  </a:lnTo>
                  <a:lnTo>
                    <a:pt x="5309679" y="1988820"/>
                  </a:lnTo>
                  <a:lnTo>
                    <a:pt x="5273980" y="2013572"/>
                  </a:lnTo>
                  <a:lnTo>
                    <a:pt x="5236642" y="2037346"/>
                  </a:lnTo>
                  <a:lnTo>
                    <a:pt x="5197691" y="2060117"/>
                  </a:lnTo>
                  <a:lnTo>
                    <a:pt x="5157140" y="2081860"/>
                  </a:lnTo>
                  <a:lnTo>
                    <a:pt x="5115039" y="2102535"/>
                  </a:lnTo>
                  <a:lnTo>
                    <a:pt x="5071402" y="2122119"/>
                  </a:lnTo>
                  <a:lnTo>
                    <a:pt x="5026253" y="2140585"/>
                  </a:lnTo>
                  <a:lnTo>
                    <a:pt x="4979619" y="2157895"/>
                  </a:lnTo>
                  <a:lnTo>
                    <a:pt x="4931524" y="2174024"/>
                  </a:lnTo>
                  <a:lnTo>
                    <a:pt x="4881994" y="2188946"/>
                  </a:lnTo>
                  <a:lnTo>
                    <a:pt x="4831054" y="2202637"/>
                  </a:lnTo>
                  <a:lnTo>
                    <a:pt x="4778743" y="2215057"/>
                  </a:lnTo>
                  <a:lnTo>
                    <a:pt x="4725073" y="2226195"/>
                  </a:lnTo>
                  <a:lnTo>
                    <a:pt x="4670056" y="2236000"/>
                  </a:lnTo>
                  <a:lnTo>
                    <a:pt x="4613757" y="2244445"/>
                  </a:lnTo>
                  <a:lnTo>
                    <a:pt x="4556163" y="2251519"/>
                  </a:lnTo>
                  <a:lnTo>
                    <a:pt x="4497324" y="2257171"/>
                  </a:lnTo>
                  <a:lnTo>
                    <a:pt x="4469638" y="2182622"/>
                  </a:lnTo>
                  <a:lnTo>
                    <a:pt x="4400931" y="2323465"/>
                  </a:lnTo>
                  <a:lnTo>
                    <a:pt x="4568063" y="2448433"/>
                  </a:lnTo>
                  <a:lnTo>
                    <a:pt x="4540504" y="2373757"/>
                  </a:lnTo>
                  <a:lnTo>
                    <a:pt x="4599102" y="2367127"/>
                  </a:lnTo>
                  <a:lnTo>
                    <a:pt x="4656633" y="2359114"/>
                  </a:lnTo>
                  <a:lnTo>
                    <a:pt x="4713046" y="2349754"/>
                  </a:lnTo>
                  <a:lnTo>
                    <a:pt x="4768304" y="2339086"/>
                  </a:lnTo>
                  <a:lnTo>
                    <a:pt x="4822406" y="2327122"/>
                  </a:lnTo>
                  <a:lnTo>
                    <a:pt x="4875301" y="2313889"/>
                  </a:lnTo>
                  <a:lnTo>
                    <a:pt x="4926965" y="2299398"/>
                  </a:lnTo>
                  <a:lnTo>
                    <a:pt x="4977371" y="2283701"/>
                  </a:lnTo>
                  <a:lnTo>
                    <a:pt x="5026495" y="2266797"/>
                  </a:lnTo>
                  <a:lnTo>
                    <a:pt x="5074297" y="2248738"/>
                  </a:lnTo>
                  <a:lnTo>
                    <a:pt x="5120767" y="2229523"/>
                  </a:lnTo>
                  <a:lnTo>
                    <a:pt x="5165852" y="2209177"/>
                  </a:lnTo>
                  <a:lnTo>
                    <a:pt x="5209552" y="2187740"/>
                  </a:lnTo>
                  <a:lnTo>
                    <a:pt x="5251805" y="2165235"/>
                  </a:lnTo>
                  <a:lnTo>
                    <a:pt x="5292610" y="2141677"/>
                  </a:lnTo>
                  <a:lnTo>
                    <a:pt x="5331930" y="2117102"/>
                  </a:lnTo>
                  <a:lnTo>
                    <a:pt x="5369738" y="2091524"/>
                  </a:lnTo>
                  <a:lnTo>
                    <a:pt x="5405996" y="2064969"/>
                  </a:lnTo>
                  <a:lnTo>
                    <a:pt x="5440680" y="2037473"/>
                  </a:lnTo>
                  <a:lnTo>
                    <a:pt x="5473763" y="2009038"/>
                  </a:lnTo>
                  <a:lnTo>
                    <a:pt x="5505221" y="1979714"/>
                  </a:lnTo>
                  <a:lnTo>
                    <a:pt x="5535015" y="1949513"/>
                  </a:lnTo>
                  <a:lnTo>
                    <a:pt x="5563120" y="1918462"/>
                  </a:lnTo>
                  <a:lnTo>
                    <a:pt x="5589511" y="1886572"/>
                  </a:lnTo>
                  <a:lnTo>
                    <a:pt x="5614162" y="1853895"/>
                  </a:lnTo>
                  <a:lnTo>
                    <a:pt x="5637047" y="1820430"/>
                  </a:lnTo>
                  <a:lnTo>
                    <a:pt x="5658116" y="1786216"/>
                  </a:lnTo>
                  <a:lnTo>
                    <a:pt x="5677370" y="1751266"/>
                  </a:lnTo>
                  <a:lnTo>
                    <a:pt x="5694756" y="1715630"/>
                  </a:lnTo>
                  <a:lnTo>
                    <a:pt x="5710250" y="1679308"/>
                  </a:lnTo>
                  <a:lnTo>
                    <a:pt x="5723826" y="1642325"/>
                  </a:lnTo>
                  <a:lnTo>
                    <a:pt x="5735472" y="1604708"/>
                  </a:lnTo>
                  <a:lnTo>
                    <a:pt x="5745137" y="1566494"/>
                  </a:lnTo>
                  <a:lnTo>
                    <a:pt x="5752795" y="1527708"/>
                  </a:lnTo>
                  <a:lnTo>
                    <a:pt x="5758434" y="1488351"/>
                  </a:lnTo>
                  <a:lnTo>
                    <a:pt x="5762002" y="1448473"/>
                  </a:lnTo>
                  <a:lnTo>
                    <a:pt x="5763488" y="1408087"/>
                  </a:lnTo>
                  <a:close/>
                </a:path>
              </a:pathLst>
            </a:custGeom>
            <a:solidFill>
              <a:srgbClr val="B1C1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32532" y="1191767"/>
              <a:ext cx="3982212" cy="2447543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740022" y="2011298"/>
              <a:ext cx="1901063" cy="543940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620642" y="4313809"/>
              <a:ext cx="1450340" cy="1634489"/>
            </a:xfrm>
            <a:custGeom>
              <a:avLst/>
              <a:gdLst/>
              <a:ahLst/>
              <a:cxnLst/>
              <a:rect l="l" t="t" r="r" b="b"/>
              <a:pathLst>
                <a:path w="1450339" h="1634489">
                  <a:moveTo>
                    <a:pt x="278130" y="0"/>
                  </a:moveTo>
                  <a:lnTo>
                    <a:pt x="0" y="182880"/>
                  </a:lnTo>
                  <a:lnTo>
                    <a:pt x="92202" y="219583"/>
                  </a:lnTo>
                  <a:lnTo>
                    <a:pt x="75256" y="270975"/>
                  </a:lnTo>
                  <a:lnTo>
                    <a:pt x="60619" y="322542"/>
                  </a:lnTo>
                  <a:lnTo>
                    <a:pt x="48299" y="374212"/>
                  </a:lnTo>
                  <a:lnTo>
                    <a:pt x="38303" y="425916"/>
                  </a:lnTo>
                  <a:lnTo>
                    <a:pt x="30638" y="477583"/>
                  </a:lnTo>
                  <a:lnTo>
                    <a:pt x="25313" y="529143"/>
                  </a:lnTo>
                  <a:lnTo>
                    <a:pt x="22335" y="580527"/>
                  </a:lnTo>
                  <a:lnTo>
                    <a:pt x="21711" y="631664"/>
                  </a:lnTo>
                  <a:lnTo>
                    <a:pt x="23450" y="682484"/>
                  </a:lnTo>
                  <a:lnTo>
                    <a:pt x="27559" y="732917"/>
                  </a:lnTo>
                  <a:lnTo>
                    <a:pt x="33408" y="778799"/>
                  </a:lnTo>
                  <a:lnTo>
                    <a:pt x="41152" y="823760"/>
                  </a:lnTo>
                  <a:lnTo>
                    <a:pt x="50750" y="867775"/>
                  </a:lnTo>
                  <a:lnTo>
                    <a:pt x="62163" y="910820"/>
                  </a:lnTo>
                  <a:lnTo>
                    <a:pt x="75351" y="952871"/>
                  </a:lnTo>
                  <a:lnTo>
                    <a:pt x="90275" y="993904"/>
                  </a:lnTo>
                  <a:lnTo>
                    <a:pt x="106896" y="1033897"/>
                  </a:lnTo>
                  <a:lnTo>
                    <a:pt x="125173" y="1072823"/>
                  </a:lnTo>
                  <a:lnTo>
                    <a:pt x="145068" y="1110661"/>
                  </a:lnTo>
                  <a:lnTo>
                    <a:pt x="166540" y="1147385"/>
                  </a:lnTo>
                  <a:lnTo>
                    <a:pt x="189550" y="1182973"/>
                  </a:lnTo>
                  <a:lnTo>
                    <a:pt x="214059" y="1217399"/>
                  </a:lnTo>
                  <a:lnTo>
                    <a:pt x="240027" y="1250641"/>
                  </a:lnTo>
                  <a:lnTo>
                    <a:pt x="267414" y="1282675"/>
                  </a:lnTo>
                  <a:lnTo>
                    <a:pt x="296182" y="1313475"/>
                  </a:lnTo>
                  <a:lnTo>
                    <a:pt x="326290" y="1343020"/>
                  </a:lnTo>
                  <a:lnTo>
                    <a:pt x="357699" y="1371284"/>
                  </a:lnTo>
                  <a:lnTo>
                    <a:pt x="390369" y="1398245"/>
                  </a:lnTo>
                  <a:lnTo>
                    <a:pt x="424262" y="1423877"/>
                  </a:lnTo>
                  <a:lnTo>
                    <a:pt x="459336" y="1448158"/>
                  </a:lnTo>
                  <a:lnTo>
                    <a:pt x="495553" y="1471063"/>
                  </a:lnTo>
                  <a:lnTo>
                    <a:pt x="532874" y="1492568"/>
                  </a:lnTo>
                  <a:lnTo>
                    <a:pt x="571258" y="1512650"/>
                  </a:lnTo>
                  <a:lnTo>
                    <a:pt x="610667" y="1531285"/>
                  </a:lnTo>
                  <a:lnTo>
                    <a:pt x="651060" y="1548448"/>
                  </a:lnTo>
                  <a:lnTo>
                    <a:pt x="692398" y="1564117"/>
                  </a:lnTo>
                  <a:lnTo>
                    <a:pt x="734642" y="1578266"/>
                  </a:lnTo>
                  <a:lnTo>
                    <a:pt x="777752" y="1590873"/>
                  </a:lnTo>
                  <a:lnTo>
                    <a:pt x="821689" y="1601913"/>
                  </a:lnTo>
                  <a:lnTo>
                    <a:pt x="866412" y="1611363"/>
                  </a:lnTo>
                  <a:lnTo>
                    <a:pt x="911883" y="1619198"/>
                  </a:lnTo>
                  <a:lnTo>
                    <a:pt x="958062" y="1625395"/>
                  </a:lnTo>
                  <a:lnTo>
                    <a:pt x="1004909" y="1629930"/>
                  </a:lnTo>
                  <a:lnTo>
                    <a:pt x="1052385" y="1632778"/>
                  </a:lnTo>
                  <a:lnTo>
                    <a:pt x="1100450" y="1633917"/>
                  </a:lnTo>
                  <a:lnTo>
                    <a:pt x="1149065" y="1633323"/>
                  </a:lnTo>
                  <a:lnTo>
                    <a:pt x="1198190" y="1630970"/>
                  </a:lnTo>
                  <a:lnTo>
                    <a:pt x="1247786" y="1626836"/>
                  </a:lnTo>
                  <a:lnTo>
                    <a:pt x="1297813" y="1620897"/>
                  </a:lnTo>
                  <a:lnTo>
                    <a:pt x="1348232" y="1613128"/>
                  </a:lnTo>
                  <a:lnTo>
                    <a:pt x="1399002" y="1603507"/>
                  </a:lnTo>
                  <a:lnTo>
                    <a:pt x="1450086" y="1592008"/>
                  </a:lnTo>
                  <a:lnTo>
                    <a:pt x="1434465" y="1443164"/>
                  </a:lnTo>
                  <a:lnTo>
                    <a:pt x="1386160" y="1454768"/>
                  </a:lnTo>
                  <a:lnTo>
                    <a:pt x="1337836" y="1464537"/>
                  </a:lnTo>
                  <a:lnTo>
                    <a:pt x="1289554" y="1472467"/>
                  </a:lnTo>
                  <a:lnTo>
                    <a:pt x="1241378" y="1478555"/>
                  </a:lnTo>
                  <a:lnTo>
                    <a:pt x="1193371" y="1482794"/>
                  </a:lnTo>
                  <a:lnTo>
                    <a:pt x="1145596" y="1485183"/>
                  </a:lnTo>
                  <a:lnTo>
                    <a:pt x="1098118" y="1485715"/>
                  </a:lnTo>
                  <a:lnTo>
                    <a:pt x="1050998" y="1484387"/>
                  </a:lnTo>
                  <a:lnTo>
                    <a:pt x="1004300" y="1481194"/>
                  </a:lnTo>
                  <a:lnTo>
                    <a:pt x="958088" y="1476133"/>
                  </a:lnTo>
                  <a:lnTo>
                    <a:pt x="909607" y="1468729"/>
                  </a:lnTo>
                  <a:lnTo>
                    <a:pt x="862381" y="1459362"/>
                  </a:lnTo>
                  <a:lnTo>
                    <a:pt x="816439" y="1448081"/>
                  </a:lnTo>
                  <a:lnTo>
                    <a:pt x="771810" y="1434934"/>
                  </a:lnTo>
                  <a:lnTo>
                    <a:pt x="728524" y="1419971"/>
                  </a:lnTo>
                  <a:lnTo>
                    <a:pt x="686611" y="1403239"/>
                  </a:lnTo>
                  <a:lnTo>
                    <a:pt x="646100" y="1384789"/>
                  </a:lnTo>
                  <a:lnTo>
                    <a:pt x="607020" y="1364669"/>
                  </a:lnTo>
                  <a:lnTo>
                    <a:pt x="569403" y="1342928"/>
                  </a:lnTo>
                  <a:lnTo>
                    <a:pt x="533276" y="1319615"/>
                  </a:lnTo>
                  <a:lnTo>
                    <a:pt x="498671" y="1294778"/>
                  </a:lnTo>
                  <a:lnTo>
                    <a:pt x="465615" y="1268467"/>
                  </a:lnTo>
                  <a:lnTo>
                    <a:pt x="434140" y="1240730"/>
                  </a:lnTo>
                  <a:lnTo>
                    <a:pt x="404274" y="1211617"/>
                  </a:lnTo>
                  <a:lnTo>
                    <a:pt x="376048" y="1181176"/>
                  </a:lnTo>
                  <a:lnTo>
                    <a:pt x="349490" y="1149456"/>
                  </a:lnTo>
                  <a:lnTo>
                    <a:pt x="324631" y="1116505"/>
                  </a:lnTo>
                  <a:lnTo>
                    <a:pt x="301500" y="1082374"/>
                  </a:lnTo>
                  <a:lnTo>
                    <a:pt x="280126" y="1047110"/>
                  </a:lnTo>
                  <a:lnTo>
                    <a:pt x="260540" y="1010762"/>
                  </a:lnTo>
                  <a:lnTo>
                    <a:pt x="242771" y="973380"/>
                  </a:lnTo>
                  <a:lnTo>
                    <a:pt x="226849" y="935013"/>
                  </a:lnTo>
                  <a:lnTo>
                    <a:pt x="212802" y="895708"/>
                  </a:lnTo>
                  <a:lnTo>
                    <a:pt x="200662" y="855516"/>
                  </a:lnTo>
                  <a:lnTo>
                    <a:pt x="190457" y="814484"/>
                  </a:lnTo>
                  <a:lnTo>
                    <a:pt x="182217" y="772662"/>
                  </a:lnTo>
                  <a:lnTo>
                    <a:pt x="175971" y="730099"/>
                  </a:lnTo>
                  <a:lnTo>
                    <a:pt x="171750" y="686844"/>
                  </a:lnTo>
                  <a:lnTo>
                    <a:pt x="169583" y="642944"/>
                  </a:lnTo>
                  <a:lnTo>
                    <a:pt x="169500" y="598451"/>
                  </a:lnTo>
                  <a:lnTo>
                    <a:pt x="171529" y="553411"/>
                  </a:lnTo>
                  <a:lnTo>
                    <a:pt x="175702" y="507874"/>
                  </a:lnTo>
                  <a:lnTo>
                    <a:pt x="182047" y="461889"/>
                  </a:lnTo>
                  <a:lnTo>
                    <a:pt x="190594" y="415505"/>
                  </a:lnTo>
                  <a:lnTo>
                    <a:pt x="201372" y="368771"/>
                  </a:lnTo>
                  <a:lnTo>
                    <a:pt x="214412" y="321735"/>
                  </a:lnTo>
                  <a:lnTo>
                    <a:pt x="229743" y="274447"/>
                  </a:lnTo>
                  <a:lnTo>
                    <a:pt x="321945" y="311150"/>
                  </a:lnTo>
                  <a:lnTo>
                    <a:pt x="278130" y="0"/>
                  </a:lnTo>
                  <a:close/>
                </a:path>
              </a:pathLst>
            </a:custGeom>
            <a:solidFill>
              <a:srgbClr val="FF00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881618" y="4365371"/>
              <a:ext cx="1163955" cy="1518920"/>
            </a:xfrm>
            <a:custGeom>
              <a:avLst/>
              <a:gdLst/>
              <a:ahLst/>
              <a:cxnLst/>
              <a:rect l="l" t="t" r="r" b="b"/>
              <a:pathLst>
                <a:path w="1163954" h="1518920">
                  <a:moveTo>
                    <a:pt x="930401" y="0"/>
                  </a:moveTo>
                  <a:lnTo>
                    <a:pt x="790448" y="212089"/>
                  </a:lnTo>
                  <a:lnTo>
                    <a:pt x="896747" y="179450"/>
                  </a:lnTo>
                  <a:lnTo>
                    <a:pt x="904338" y="222806"/>
                  </a:lnTo>
                  <a:lnTo>
                    <a:pt x="909674" y="266079"/>
                  </a:lnTo>
                  <a:lnTo>
                    <a:pt x="912790" y="309224"/>
                  </a:lnTo>
                  <a:lnTo>
                    <a:pt x="913721" y="352195"/>
                  </a:lnTo>
                  <a:lnTo>
                    <a:pt x="912501" y="394945"/>
                  </a:lnTo>
                  <a:lnTo>
                    <a:pt x="909167" y="437427"/>
                  </a:lnTo>
                  <a:lnTo>
                    <a:pt x="903752" y="479597"/>
                  </a:lnTo>
                  <a:lnTo>
                    <a:pt x="896293" y="521407"/>
                  </a:lnTo>
                  <a:lnTo>
                    <a:pt x="886825" y="562811"/>
                  </a:lnTo>
                  <a:lnTo>
                    <a:pt x="875382" y="603764"/>
                  </a:lnTo>
                  <a:lnTo>
                    <a:pt x="861999" y="644218"/>
                  </a:lnTo>
                  <a:lnTo>
                    <a:pt x="846713" y="684128"/>
                  </a:lnTo>
                  <a:lnTo>
                    <a:pt x="829558" y="723447"/>
                  </a:lnTo>
                  <a:lnTo>
                    <a:pt x="810569" y="762130"/>
                  </a:lnTo>
                  <a:lnTo>
                    <a:pt x="789781" y="800129"/>
                  </a:lnTo>
                  <a:lnTo>
                    <a:pt x="767230" y="837399"/>
                  </a:lnTo>
                  <a:lnTo>
                    <a:pt x="742951" y="873894"/>
                  </a:lnTo>
                  <a:lnTo>
                    <a:pt x="716978" y="909567"/>
                  </a:lnTo>
                  <a:lnTo>
                    <a:pt x="689347" y="944372"/>
                  </a:lnTo>
                  <a:lnTo>
                    <a:pt x="660094" y="978263"/>
                  </a:lnTo>
                  <a:lnTo>
                    <a:pt x="629252" y="1011194"/>
                  </a:lnTo>
                  <a:lnTo>
                    <a:pt x="596858" y="1043117"/>
                  </a:lnTo>
                  <a:lnTo>
                    <a:pt x="562947" y="1073988"/>
                  </a:lnTo>
                  <a:lnTo>
                    <a:pt x="527553" y="1103760"/>
                  </a:lnTo>
                  <a:lnTo>
                    <a:pt x="490712" y="1132387"/>
                  </a:lnTo>
                  <a:lnTo>
                    <a:pt x="452459" y="1159822"/>
                  </a:lnTo>
                  <a:lnTo>
                    <a:pt x="412829" y="1186019"/>
                  </a:lnTo>
                  <a:lnTo>
                    <a:pt x="371857" y="1210932"/>
                  </a:lnTo>
                  <a:lnTo>
                    <a:pt x="329579" y="1234516"/>
                  </a:lnTo>
                  <a:lnTo>
                    <a:pt x="286029" y="1256722"/>
                  </a:lnTo>
                  <a:lnTo>
                    <a:pt x="241243" y="1277506"/>
                  </a:lnTo>
                  <a:lnTo>
                    <a:pt x="195256" y="1296821"/>
                  </a:lnTo>
                  <a:lnTo>
                    <a:pt x="148103" y="1314621"/>
                  </a:lnTo>
                  <a:lnTo>
                    <a:pt x="99819" y="1330860"/>
                  </a:lnTo>
                  <a:lnTo>
                    <a:pt x="50440" y="1345491"/>
                  </a:lnTo>
                  <a:lnTo>
                    <a:pt x="0" y="1358468"/>
                  </a:lnTo>
                  <a:lnTo>
                    <a:pt x="48895" y="1518780"/>
                  </a:lnTo>
                  <a:lnTo>
                    <a:pt x="99748" y="1505408"/>
                  </a:lnTo>
                  <a:lnTo>
                    <a:pt x="149642" y="1490523"/>
                  </a:lnTo>
                  <a:lnTo>
                    <a:pt x="198550" y="1474163"/>
                  </a:lnTo>
                  <a:lnTo>
                    <a:pt x="246446" y="1456365"/>
                  </a:lnTo>
                  <a:lnTo>
                    <a:pt x="293300" y="1437167"/>
                  </a:lnTo>
                  <a:lnTo>
                    <a:pt x="339087" y="1416605"/>
                  </a:lnTo>
                  <a:lnTo>
                    <a:pt x="383779" y="1394719"/>
                  </a:lnTo>
                  <a:lnTo>
                    <a:pt x="427349" y="1371545"/>
                  </a:lnTo>
                  <a:lnTo>
                    <a:pt x="469769" y="1347120"/>
                  </a:lnTo>
                  <a:lnTo>
                    <a:pt x="511012" y="1321483"/>
                  </a:lnTo>
                  <a:lnTo>
                    <a:pt x="551052" y="1294670"/>
                  </a:lnTo>
                  <a:lnTo>
                    <a:pt x="589860" y="1266721"/>
                  </a:lnTo>
                  <a:lnTo>
                    <a:pt x="627410" y="1237671"/>
                  </a:lnTo>
                  <a:lnTo>
                    <a:pt x="663674" y="1207558"/>
                  </a:lnTo>
                  <a:lnTo>
                    <a:pt x="698625" y="1176420"/>
                  </a:lnTo>
                  <a:lnTo>
                    <a:pt x="732236" y="1144295"/>
                  </a:lnTo>
                  <a:lnTo>
                    <a:pt x="764480" y="1111221"/>
                  </a:lnTo>
                  <a:lnTo>
                    <a:pt x="795329" y="1077233"/>
                  </a:lnTo>
                  <a:lnTo>
                    <a:pt x="824756" y="1042371"/>
                  </a:lnTo>
                  <a:lnTo>
                    <a:pt x="852734" y="1006672"/>
                  </a:lnTo>
                  <a:lnTo>
                    <a:pt x="879236" y="970173"/>
                  </a:lnTo>
                  <a:lnTo>
                    <a:pt x="904234" y="932911"/>
                  </a:lnTo>
                  <a:lnTo>
                    <a:pt x="927701" y="894925"/>
                  </a:lnTo>
                  <a:lnTo>
                    <a:pt x="949610" y="856252"/>
                  </a:lnTo>
                  <a:lnTo>
                    <a:pt x="969934" y="816929"/>
                  </a:lnTo>
                  <a:lnTo>
                    <a:pt x="988645" y="776994"/>
                  </a:lnTo>
                  <a:lnTo>
                    <a:pt x="1005716" y="736485"/>
                  </a:lnTo>
                  <a:lnTo>
                    <a:pt x="1021120" y="695438"/>
                  </a:lnTo>
                  <a:lnTo>
                    <a:pt x="1034830" y="653892"/>
                  </a:lnTo>
                  <a:lnTo>
                    <a:pt x="1046818" y="611885"/>
                  </a:lnTo>
                  <a:lnTo>
                    <a:pt x="1057057" y="569452"/>
                  </a:lnTo>
                  <a:lnTo>
                    <a:pt x="1065521" y="526633"/>
                  </a:lnTo>
                  <a:lnTo>
                    <a:pt x="1072181" y="483465"/>
                  </a:lnTo>
                  <a:lnTo>
                    <a:pt x="1077011" y="439985"/>
                  </a:lnTo>
                  <a:lnTo>
                    <a:pt x="1079982" y="396230"/>
                  </a:lnTo>
                  <a:lnTo>
                    <a:pt x="1081069" y="352239"/>
                  </a:lnTo>
                  <a:lnTo>
                    <a:pt x="1080244" y="308049"/>
                  </a:lnTo>
                  <a:lnTo>
                    <a:pt x="1077479" y="263697"/>
                  </a:lnTo>
                  <a:lnTo>
                    <a:pt x="1072747" y="219221"/>
                  </a:lnTo>
                  <a:lnTo>
                    <a:pt x="1066021" y="174659"/>
                  </a:lnTo>
                  <a:lnTo>
                    <a:pt x="1057275" y="130047"/>
                  </a:lnTo>
                  <a:lnTo>
                    <a:pt x="1163701" y="97281"/>
                  </a:lnTo>
                  <a:lnTo>
                    <a:pt x="930401" y="0"/>
                  </a:lnTo>
                  <a:close/>
                </a:path>
              </a:pathLst>
            </a:custGeom>
            <a:solidFill>
              <a:srgbClr val="B1C1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008120" y="4157472"/>
              <a:ext cx="2444496" cy="189890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733671" y="4497450"/>
              <a:ext cx="1083690" cy="1198283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4078223" y="1050050"/>
              <a:ext cx="3147695" cy="794385"/>
            </a:xfrm>
            <a:custGeom>
              <a:avLst/>
              <a:gdLst/>
              <a:ahLst/>
              <a:cxnLst/>
              <a:rect l="l" t="t" r="r" b="b"/>
              <a:pathLst>
                <a:path w="3147695" h="794385">
                  <a:moveTo>
                    <a:pt x="2248986" y="171041"/>
                  </a:moveTo>
                  <a:lnTo>
                    <a:pt x="1650433" y="171041"/>
                  </a:lnTo>
                  <a:lnTo>
                    <a:pt x="1699005" y="171562"/>
                  </a:lnTo>
                  <a:lnTo>
                    <a:pt x="3147441" y="793862"/>
                  </a:lnTo>
                  <a:lnTo>
                    <a:pt x="2248986" y="171041"/>
                  </a:lnTo>
                  <a:close/>
                </a:path>
                <a:path w="3147695" h="794385">
                  <a:moveTo>
                    <a:pt x="1616453" y="0"/>
                  </a:moveTo>
                  <a:lnTo>
                    <a:pt x="1567588" y="805"/>
                  </a:lnTo>
                  <a:lnTo>
                    <a:pt x="1518591" y="2448"/>
                  </a:lnTo>
                  <a:lnTo>
                    <a:pt x="1469484" y="4923"/>
                  </a:lnTo>
                  <a:lnTo>
                    <a:pt x="1420286" y="8226"/>
                  </a:lnTo>
                  <a:lnTo>
                    <a:pt x="1371017" y="12354"/>
                  </a:lnTo>
                  <a:lnTo>
                    <a:pt x="1321696" y="17301"/>
                  </a:lnTo>
                  <a:lnTo>
                    <a:pt x="1272344" y="23064"/>
                  </a:lnTo>
                  <a:lnTo>
                    <a:pt x="1222979" y="29639"/>
                  </a:lnTo>
                  <a:lnTo>
                    <a:pt x="1173622" y="37021"/>
                  </a:lnTo>
                  <a:lnTo>
                    <a:pt x="1124293" y="45205"/>
                  </a:lnTo>
                  <a:lnTo>
                    <a:pt x="1075011" y="54189"/>
                  </a:lnTo>
                  <a:lnTo>
                    <a:pt x="1025796" y="63966"/>
                  </a:lnTo>
                  <a:lnTo>
                    <a:pt x="976668" y="74535"/>
                  </a:lnTo>
                  <a:lnTo>
                    <a:pt x="927646" y="85889"/>
                  </a:lnTo>
                  <a:lnTo>
                    <a:pt x="878751" y="98025"/>
                  </a:lnTo>
                  <a:lnTo>
                    <a:pt x="830001" y="110938"/>
                  </a:lnTo>
                  <a:lnTo>
                    <a:pt x="781418" y="124625"/>
                  </a:lnTo>
                  <a:lnTo>
                    <a:pt x="733019" y="139082"/>
                  </a:lnTo>
                  <a:lnTo>
                    <a:pt x="684827" y="154303"/>
                  </a:lnTo>
                  <a:lnTo>
                    <a:pt x="636859" y="170284"/>
                  </a:lnTo>
                  <a:lnTo>
                    <a:pt x="589136" y="187023"/>
                  </a:lnTo>
                  <a:lnTo>
                    <a:pt x="541677" y="204513"/>
                  </a:lnTo>
                  <a:lnTo>
                    <a:pt x="494503" y="222752"/>
                  </a:lnTo>
                  <a:lnTo>
                    <a:pt x="447633" y="241734"/>
                  </a:lnTo>
                  <a:lnTo>
                    <a:pt x="401087" y="261456"/>
                  </a:lnTo>
                  <a:lnTo>
                    <a:pt x="354884" y="281913"/>
                  </a:lnTo>
                  <a:lnTo>
                    <a:pt x="309044" y="303101"/>
                  </a:lnTo>
                  <a:lnTo>
                    <a:pt x="263588" y="325017"/>
                  </a:lnTo>
                  <a:lnTo>
                    <a:pt x="218534" y="347654"/>
                  </a:lnTo>
                  <a:lnTo>
                    <a:pt x="173903" y="371011"/>
                  </a:lnTo>
                  <a:lnTo>
                    <a:pt x="129714" y="395081"/>
                  </a:lnTo>
                  <a:lnTo>
                    <a:pt x="85988" y="419862"/>
                  </a:lnTo>
                  <a:lnTo>
                    <a:pt x="42743" y="445348"/>
                  </a:lnTo>
                  <a:lnTo>
                    <a:pt x="0" y="471536"/>
                  </a:lnTo>
                  <a:lnTo>
                    <a:pt x="129666" y="593202"/>
                  </a:lnTo>
                  <a:lnTo>
                    <a:pt x="172451" y="568129"/>
                  </a:lnTo>
                  <a:lnTo>
                    <a:pt x="215768" y="543763"/>
                  </a:lnTo>
                  <a:lnTo>
                    <a:pt x="259596" y="520108"/>
                  </a:lnTo>
                  <a:lnTo>
                    <a:pt x="303910" y="497172"/>
                  </a:lnTo>
                  <a:lnTo>
                    <a:pt x="348690" y="474959"/>
                  </a:lnTo>
                  <a:lnTo>
                    <a:pt x="393912" y="453476"/>
                  </a:lnTo>
                  <a:lnTo>
                    <a:pt x="439553" y="432730"/>
                  </a:lnTo>
                  <a:lnTo>
                    <a:pt x="485590" y="412726"/>
                  </a:lnTo>
                  <a:lnTo>
                    <a:pt x="532002" y="393469"/>
                  </a:lnTo>
                  <a:lnTo>
                    <a:pt x="578764" y="374968"/>
                  </a:lnTo>
                  <a:lnTo>
                    <a:pt x="625855" y="357226"/>
                  </a:lnTo>
                  <a:lnTo>
                    <a:pt x="673252" y="340251"/>
                  </a:lnTo>
                  <a:lnTo>
                    <a:pt x="720932" y="324049"/>
                  </a:lnTo>
                  <a:lnTo>
                    <a:pt x="768873" y="308625"/>
                  </a:lnTo>
                  <a:lnTo>
                    <a:pt x="817051" y="293985"/>
                  </a:lnTo>
                  <a:lnTo>
                    <a:pt x="865444" y="280137"/>
                  </a:lnTo>
                  <a:lnTo>
                    <a:pt x="914029" y="267085"/>
                  </a:lnTo>
                  <a:lnTo>
                    <a:pt x="962784" y="254836"/>
                  </a:lnTo>
                  <a:lnTo>
                    <a:pt x="1011685" y="243396"/>
                  </a:lnTo>
                  <a:lnTo>
                    <a:pt x="1060711" y="232770"/>
                  </a:lnTo>
                  <a:lnTo>
                    <a:pt x="1109838" y="222966"/>
                  </a:lnTo>
                  <a:lnTo>
                    <a:pt x="1159044" y="213989"/>
                  </a:lnTo>
                  <a:lnTo>
                    <a:pt x="1208306" y="205845"/>
                  </a:lnTo>
                  <a:lnTo>
                    <a:pt x="1257601" y="198540"/>
                  </a:lnTo>
                  <a:lnTo>
                    <a:pt x="1306906" y="192081"/>
                  </a:lnTo>
                  <a:lnTo>
                    <a:pt x="1356199" y="186472"/>
                  </a:lnTo>
                  <a:lnTo>
                    <a:pt x="1405458" y="181722"/>
                  </a:lnTo>
                  <a:lnTo>
                    <a:pt x="1454659" y="177834"/>
                  </a:lnTo>
                  <a:lnTo>
                    <a:pt x="1503780" y="174816"/>
                  </a:lnTo>
                  <a:lnTo>
                    <a:pt x="1552797" y="172674"/>
                  </a:lnTo>
                  <a:lnTo>
                    <a:pt x="1601689" y="171414"/>
                  </a:lnTo>
                  <a:lnTo>
                    <a:pt x="2248986" y="171041"/>
                  </a:lnTo>
                  <a:lnTo>
                    <a:pt x="2047113" y="31100"/>
                  </a:lnTo>
                  <a:lnTo>
                    <a:pt x="2000310" y="24184"/>
                  </a:lnTo>
                  <a:lnTo>
                    <a:pt x="1953200" y="18144"/>
                  </a:lnTo>
                  <a:lnTo>
                    <a:pt x="1905801" y="12974"/>
                  </a:lnTo>
                  <a:lnTo>
                    <a:pt x="1858133" y="8670"/>
                  </a:lnTo>
                  <a:lnTo>
                    <a:pt x="1810216" y="5229"/>
                  </a:lnTo>
                  <a:lnTo>
                    <a:pt x="1762070" y="2645"/>
                  </a:lnTo>
                  <a:lnTo>
                    <a:pt x="1713714" y="915"/>
                  </a:lnTo>
                  <a:lnTo>
                    <a:pt x="1665169" y="35"/>
                  </a:lnTo>
                  <a:lnTo>
                    <a:pt x="1616453" y="0"/>
                  </a:lnTo>
                  <a:close/>
                </a:path>
              </a:pathLst>
            </a:custGeom>
            <a:solidFill>
              <a:srgbClr val="FF00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42772" y="807719"/>
              <a:ext cx="2427731" cy="232562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622552" y="1627886"/>
              <a:ext cx="1009141" cy="773429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190500" y="6143624"/>
              <a:ext cx="11809095" cy="647700"/>
            </a:xfrm>
            <a:custGeom>
              <a:avLst/>
              <a:gdLst/>
              <a:ahLst/>
              <a:cxnLst/>
              <a:rect l="l" t="t" r="r" b="b"/>
              <a:pathLst>
                <a:path w="11809095" h="647700">
                  <a:moveTo>
                    <a:pt x="11700891" y="0"/>
                  </a:moveTo>
                  <a:lnTo>
                    <a:pt x="107950" y="0"/>
                  </a:lnTo>
                  <a:lnTo>
                    <a:pt x="65933" y="8483"/>
                  </a:lnTo>
                  <a:lnTo>
                    <a:pt x="31619" y="31619"/>
                  </a:lnTo>
                  <a:lnTo>
                    <a:pt x="8483" y="65933"/>
                  </a:lnTo>
                  <a:lnTo>
                    <a:pt x="0" y="107950"/>
                  </a:lnTo>
                  <a:lnTo>
                    <a:pt x="0" y="539750"/>
                  </a:lnTo>
                  <a:lnTo>
                    <a:pt x="8483" y="581768"/>
                  </a:lnTo>
                  <a:lnTo>
                    <a:pt x="31619" y="616080"/>
                  </a:lnTo>
                  <a:lnTo>
                    <a:pt x="65933" y="639215"/>
                  </a:lnTo>
                  <a:lnTo>
                    <a:pt x="107950" y="647698"/>
                  </a:lnTo>
                  <a:lnTo>
                    <a:pt x="11700891" y="647698"/>
                  </a:lnTo>
                  <a:lnTo>
                    <a:pt x="11742939" y="639215"/>
                  </a:lnTo>
                  <a:lnTo>
                    <a:pt x="11777249" y="616080"/>
                  </a:lnTo>
                  <a:lnTo>
                    <a:pt x="11800367" y="581768"/>
                  </a:lnTo>
                  <a:lnTo>
                    <a:pt x="11808841" y="539750"/>
                  </a:lnTo>
                  <a:lnTo>
                    <a:pt x="11808841" y="107950"/>
                  </a:lnTo>
                  <a:lnTo>
                    <a:pt x="11800367" y="65933"/>
                  </a:lnTo>
                  <a:lnTo>
                    <a:pt x="11777249" y="31619"/>
                  </a:lnTo>
                  <a:lnTo>
                    <a:pt x="11742939" y="8483"/>
                  </a:lnTo>
                  <a:lnTo>
                    <a:pt x="11700891" y="0"/>
                  </a:lnTo>
                  <a:close/>
                </a:path>
              </a:pathLst>
            </a:custGeom>
            <a:solidFill>
              <a:srgbClr val="E4E4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90500" y="6143624"/>
              <a:ext cx="11809095" cy="647700"/>
            </a:xfrm>
            <a:custGeom>
              <a:avLst/>
              <a:gdLst/>
              <a:ahLst/>
              <a:cxnLst/>
              <a:rect l="l" t="t" r="r" b="b"/>
              <a:pathLst>
                <a:path w="11809095" h="647700">
                  <a:moveTo>
                    <a:pt x="0" y="107950"/>
                  </a:moveTo>
                  <a:lnTo>
                    <a:pt x="8483" y="65933"/>
                  </a:lnTo>
                  <a:lnTo>
                    <a:pt x="31619" y="31619"/>
                  </a:lnTo>
                  <a:lnTo>
                    <a:pt x="65933" y="8483"/>
                  </a:lnTo>
                  <a:lnTo>
                    <a:pt x="107950" y="0"/>
                  </a:lnTo>
                  <a:lnTo>
                    <a:pt x="11700891" y="0"/>
                  </a:lnTo>
                  <a:lnTo>
                    <a:pt x="11742939" y="8483"/>
                  </a:lnTo>
                  <a:lnTo>
                    <a:pt x="11777249" y="31619"/>
                  </a:lnTo>
                  <a:lnTo>
                    <a:pt x="11800367" y="65933"/>
                  </a:lnTo>
                  <a:lnTo>
                    <a:pt x="11808841" y="107950"/>
                  </a:lnTo>
                  <a:lnTo>
                    <a:pt x="11808841" y="539750"/>
                  </a:lnTo>
                  <a:lnTo>
                    <a:pt x="11800367" y="581768"/>
                  </a:lnTo>
                  <a:lnTo>
                    <a:pt x="11777249" y="616080"/>
                  </a:lnTo>
                  <a:lnTo>
                    <a:pt x="11742939" y="639215"/>
                  </a:lnTo>
                  <a:lnTo>
                    <a:pt x="11700891" y="647698"/>
                  </a:lnTo>
                  <a:lnTo>
                    <a:pt x="107950" y="647698"/>
                  </a:lnTo>
                  <a:lnTo>
                    <a:pt x="65933" y="639215"/>
                  </a:lnTo>
                  <a:lnTo>
                    <a:pt x="31619" y="616080"/>
                  </a:lnTo>
                  <a:lnTo>
                    <a:pt x="8483" y="581768"/>
                  </a:lnTo>
                  <a:lnTo>
                    <a:pt x="0" y="539750"/>
                  </a:lnTo>
                  <a:lnTo>
                    <a:pt x="0" y="10795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996188" y="6078118"/>
            <a:ext cx="1019937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6F2F9F"/>
                </a:solidFill>
                <a:latin typeface="Calibri"/>
                <a:cs typeface="Calibri"/>
              </a:rPr>
              <a:t>Особенность</a:t>
            </a:r>
            <a:r>
              <a:rPr sz="2400" b="1" spc="-1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6F2F9F"/>
                </a:solidFill>
                <a:latin typeface="Calibri"/>
                <a:cs typeface="Calibri"/>
              </a:rPr>
              <a:t>современного</a:t>
            </a:r>
            <a:r>
              <a:rPr sz="2400" b="1" spc="-3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6F2F9F"/>
                </a:solidFill>
                <a:latin typeface="Calibri"/>
                <a:cs typeface="Calibri"/>
              </a:rPr>
              <a:t>этапа:</a:t>
            </a:r>
            <a:r>
              <a:rPr sz="2400" b="1" spc="3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400" b="1" i="1" u="heavy" spc="-5" dirty="0">
                <a:solidFill>
                  <a:srgbClr val="6F2F9F"/>
                </a:solidFill>
                <a:uFill>
                  <a:solidFill>
                    <a:srgbClr val="6F2F9F"/>
                  </a:solidFill>
                </a:uFill>
                <a:latin typeface="Calibri"/>
                <a:cs typeface="Calibri"/>
              </a:rPr>
              <a:t>непосредственное</a:t>
            </a:r>
            <a:r>
              <a:rPr sz="2400" b="1" i="1" spc="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400" b="1" i="1" spc="-10" dirty="0">
                <a:solidFill>
                  <a:srgbClr val="6F2F9F"/>
                </a:solidFill>
                <a:latin typeface="Calibri"/>
                <a:cs typeface="Calibri"/>
              </a:rPr>
              <a:t>влияние рынка труда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869182" y="6371031"/>
            <a:ext cx="44532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i="1" dirty="0">
                <a:solidFill>
                  <a:srgbClr val="6F2F9F"/>
                </a:solidFill>
                <a:latin typeface="Calibri"/>
                <a:cs typeface="Calibri"/>
              </a:rPr>
              <a:t>на</a:t>
            </a:r>
            <a:r>
              <a:rPr sz="2400" b="1" i="1" spc="-3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400" b="1" i="1" spc="-5" dirty="0">
                <a:solidFill>
                  <a:srgbClr val="6F2F9F"/>
                </a:solidFill>
                <a:latin typeface="Calibri"/>
                <a:cs typeface="Calibri"/>
              </a:rPr>
              <a:t>систему</a:t>
            </a:r>
            <a:r>
              <a:rPr sz="2400" b="1" i="1" spc="-2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400" b="1" i="1" spc="-10" dirty="0">
                <a:solidFill>
                  <a:srgbClr val="6F2F9F"/>
                </a:solidFill>
                <a:latin typeface="Calibri"/>
                <a:cs typeface="Calibri"/>
              </a:rPr>
              <a:t>общего</a:t>
            </a:r>
            <a:r>
              <a:rPr sz="2400" b="1" i="1" spc="-2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400" b="1" i="1" spc="-5" dirty="0">
                <a:solidFill>
                  <a:srgbClr val="6F2F9F"/>
                </a:solidFill>
                <a:latin typeface="Calibri"/>
                <a:cs typeface="Calibri"/>
              </a:rPr>
              <a:t>образования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936485" y="933704"/>
            <a:ext cx="38493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solidFill>
                  <a:srgbClr val="6F2F9F"/>
                </a:solidFill>
                <a:latin typeface="Arial"/>
                <a:cs typeface="Arial"/>
              </a:rPr>
              <a:t>Рынок</a:t>
            </a:r>
            <a:r>
              <a:rPr sz="2800" b="1" spc="-25" dirty="0">
                <a:solidFill>
                  <a:srgbClr val="6F2F9F"/>
                </a:solidFill>
                <a:latin typeface="Arial"/>
                <a:cs typeface="Arial"/>
              </a:rPr>
              <a:t> </a:t>
            </a:r>
            <a:r>
              <a:rPr sz="2800" b="1" spc="-35" dirty="0">
                <a:solidFill>
                  <a:srgbClr val="6F2F9F"/>
                </a:solidFill>
                <a:latin typeface="Arial"/>
                <a:cs typeface="Arial"/>
              </a:rPr>
              <a:t>труда</a:t>
            </a:r>
            <a:r>
              <a:rPr sz="2800" b="1" spc="25" dirty="0">
                <a:solidFill>
                  <a:srgbClr val="6F2F9F"/>
                </a:solidFill>
                <a:latin typeface="Arial"/>
                <a:cs typeface="Arial"/>
              </a:rPr>
              <a:t> </a:t>
            </a:r>
            <a:r>
              <a:rPr sz="2800" b="1" spc="-25" dirty="0">
                <a:solidFill>
                  <a:srgbClr val="6F2F9F"/>
                </a:solidFill>
                <a:latin typeface="Arial"/>
                <a:cs typeface="Arial"/>
              </a:rPr>
              <a:t>требует:</a:t>
            </a:r>
            <a:endParaRPr sz="28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146160" y="1369466"/>
            <a:ext cx="3853179" cy="523240"/>
          </a:xfrm>
          <a:prstGeom prst="rect">
            <a:avLst/>
          </a:prstGeom>
          <a:solidFill>
            <a:srgbClr val="EBF0DE"/>
          </a:solidFill>
        </p:spPr>
        <p:txBody>
          <a:bodyPr vert="horz" wrap="square" lIns="0" tIns="2222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175"/>
              </a:spcBef>
            </a:pPr>
            <a:r>
              <a:rPr sz="2800" i="1" spc="-10" dirty="0">
                <a:solidFill>
                  <a:srgbClr val="6F2F9F"/>
                </a:solidFill>
                <a:latin typeface="Calibri"/>
                <a:cs typeface="Calibri"/>
              </a:rPr>
              <a:t>качественно</a:t>
            </a:r>
            <a:r>
              <a:rPr sz="2800" i="1" spc="-2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i="1" spc="-5" dirty="0">
                <a:solidFill>
                  <a:srgbClr val="6F2F9F"/>
                </a:solidFill>
                <a:latin typeface="Calibri"/>
                <a:cs typeface="Calibri"/>
              </a:rPr>
              <a:t>новых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581263" y="1885340"/>
            <a:ext cx="3418204" cy="523240"/>
          </a:xfrm>
          <a:prstGeom prst="rect">
            <a:avLst/>
          </a:prstGeom>
          <a:solidFill>
            <a:srgbClr val="EBF0DE"/>
          </a:solidFill>
        </p:spPr>
        <p:txBody>
          <a:bodyPr vert="horz" wrap="square" lIns="0" tIns="2286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180"/>
              </a:spcBef>
            </a:pPr>
            <a:r>
              <a:rPr sz="2800" i="1" spc="-10" dirty="0">
                <a:solidFill>
                  <a:srgbClr val="6F2F9F"/>
                </a:solidFill>
                <a:latin typeface="Calibri"/>
                <a:cs typeface="Calibri"/>
              </a:rPr>
              <a:t>образовательных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43852" y="4277448"/>
            <a:ext cx="3213100" cy="1816100"/>
          </a:xfrm>
          <a:prstGeom prst="rect">
            <a:avLst/>
          </a:prstGeom>
          <a:solidFill>
            <a:srgbClr val="EBF0DE"/>
          </a:solidFill>
        </p:spPr>
        <p:txBody>
          <a:bodyPr vert="horz" wrap="square" lIns="0" tIns="23495" rIns="0" bIns="0" rtlCol="0">
            <a:spAutoFit/>
          </a:bodyPr>
          <a:lstStyle/>
          <a:p>
            <a:pPr marL="91440" marR="238125">
              <a:lnSpc>
                <a:spcPct val="100000"/>
              </a:lnSpc>
              <a:spcBef>
                <a:spcPts val="185"/>
              </a:spcBef>
            </a:pPr>
            <a:r>
              <a:rPr sz="2800" i="1" spc="-5" dirty="0">
                <a:solidFill>
                  <a:srgbClr val="6F2F9F"/>
                </a:solidFill>
                <a:latin typeface="Calibri"/>
                <a:cs typeface="Calibri"/>
              </a:rPr>
              <a:t>Повышения КПД </a:t>
            </a:r>
            <a:r>
              <a:rPr sz="2800" i="1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i="1" spc="-10" dirty="0">
                <a:solidFill>
                  <a:srgbClr val="6F2F9F"/>
                </a:solidFill>
                <a:latin typeface="Calibri"/>
                <a:cs typeface="Calibri"/>
              </a:rPr>
              <a:t>общего</a:t>
            </a:r>
            <a:r>
              <a:rPr sz="2800" i="1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i="1" spc="-5" dirty="0">
                <a:solidFill>
                  <a:srgbClr val="6F2F9F"/>
                </a:solidFill>
                <a:latin typeface="Calibri"/>
                <a:cs typeface="Calibri"/>
              </a:rPr>
              <a:t>образо- </a:t>
            </a:r>
            <a:r>
              <a:rPr sz="2800" i="1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i="1" spc="-5" dirty="0">
                <a:solidFill>
                  <a:srgbClr val="6F2F9F"/>
                </a:solidFill>
                <a:latin typeface="Calibri"/>
                <a:cs typeface="Calibri"/>
              </a:rPr>
              <a:t>вания с 25-30% </a:t>
            </a:r>
            <a:r>
              <a:rPr sz="2800" i="1" spc="-20" dirty="0">
                <a:solidFill>
                  <a:srgbClr val="6F2F9F"/>
                </a:solidFill>
                <a:latin typeface="Calibri"/>
                <a:cs typeface="Calibri"/>
              </a:rPr>
              <a:t>как </a:t>
            </a:r>
            <a:r>
              <a:rPr sz="2800" i="1" spc="-62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i="1" spc="-5" dirty="0">
                <a:solidFill>
                  <a:srgbClr val="6F2F9F"/>
                </a:solidFill>
                <a:latin typeface="Calibri"/>
                <a:cs typeface="Calibri"/>
              </a:rPr>
              <a:t>минимум</a:t>
            </a:r>
            <a:r>
              <a:rPr sz="2800" i="1" spc="-3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i="1" spc="-5" dirty="0">
                <a:solidFill>
                  <a:srgbClr val="6F2F9F"/>
                </a:solidFill>
                <a:latin typeface="Calibri"/>
                <a:cs typeface="Calibri"/>
              </a:rPr>
              <a:t>до </a:t>
            </a:r>
            <a:r>
              <a:rPr sz="2800" i="1" spc="-10" dirty="0">
                <a:solidFill>
                  <a:srgbClr val="6F2F9F"/>
                </a:solidFill>
                <a:latin typeface="Calibri"/>
                <a:cs typeface="Calibri"/>
              </a:rPr>
              <a:t>70%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460610" y="2384831"/>
            <a:ext cx="2538730" cy="1853564"/>
          </a:xfrm>
          <a:prstGeom prst="rect">
            <a:avLst/>
          </a:prstGeom>
          <a:solidFill>
            <a:srgbClr val="EBF0DE"/>
          </a:solidFill>
        </p:spPr>
        <p:txBody>
          <a:bodyPr vert="horz" wrap="square" lIns="0" tIns="22860" rIns="0" bIns="0" rtlCol="0">
            <a:spAutoFit/>
          </a:bodyPr>
          <a:lstStyle/>
          <a:p>
            <a:pPr marR="151130" algn="ctr">
              <a:lnSpc>
                <a:spcPct val="100000"/>
              </a:lnSpc>
              <a:spcBef>
                <a:spcPts val="180"/>
              </a:spcBef>
            </a:pPr>
            <a:r>
              <a:rPr sz="2800" i="1" spc="-10" dirty="0">
                <a:solidFill>
                  <a:srgbClr val="6F2F9F"/>
                </a:solidFill>
                <a:latin typeface="Calibri"/>
                <a:cs typeface="Calibri"/>
              </a:rPr>
              <a:t>результатов:</a:t>
            </a:r>
            <a:endParaRPr sz="2800">
              <a:latin typeface="Calibri"/>
              <a:cs typeface="Calibri"/>
            </a:endParaRPr>
          </a:p>
          <a:p>
            <a:pPr marL="100330" marR="93980" indent="3175" algn="ctr">
              <a:lnSpc>
                <a:spcPct val="100000"/>
              </a:lnSpc>
              <a:spcBef>
                <a:spcPts val="325"/>
              </a:spcBef>
            </a:pPr>
            <a:r>
              <a:rPr sz="2800" b="1" i="1" spc="-10" dirty="0">
                <a:solidFill>
                  <a:srgbClr val="6F2F9F"/>
                </a:solidFill>
                <a:latin typeface="Calibri"/>
                <a:cs typeface="Calibri"/>
              </a:rPr>
              <a:t>новой </a:t>
            </a:r>
            <a:r>
              <a:rPr sz="2800" b="1" i="1" spc="-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b="1" i="1" spc="-10" dirty="0">
                <a:solidFill>
                  <a:srgbClr val="6F2F9F"/>
                </a:solidFill>
                <a:latin typeface="Calibri"/>
                <a:cs typeface="Calibri"/>
              </a:rPr>
              <a:t>грамотности,  </a:t>
            </a:r>
            <a:r>
              <a:rPr sz="2800" b="1" i="1" spc="-15" dirty="0">
                <a:solidFill>
                  <a:srgbClr val="6F2F9F"/>
                </a:solidFill>
                <a:latin typeface="Calibri"/>
                <a:cs typeface="Calibri"/>
              </a:rPr>
              <a:t>навыков</a:t>
            </a:r>
            <a:r>
              <a:rPr sz="2800" b="1" i="1" spc="-5" dirty="0">
                <a:solidFill>
                  <a:srgbClr val="6F2F9F"/>
                </a:solidFill>
                <a:latin typeface="Calibri"/>
                <a:cs typeface="Calibri"/>
              </a:rPr>
              <a:t> «4К»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8825" y="403352"/>
            <a:ext cx="10881360" cy="59296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3195"/>
              </a:lnSpc>
              <a:spcBef>
                <a:spcPts val="95"/>
              </a:spcBef>
            </a:pPr>
            <a:r>
              <a:rPr sz="2800" spc="-45" dirty="0">
                <a:solidFill>
                  <a:srgbClr val="6F2F9F"/>
                </a:solidFill>
                <a:latin typeface="Calibri"/>
                <a:cs typeface="Calibri"/>
              </a:rPr>
              <a:t>ЗАЧЕМ</a:t>
            </a:r>
            <a:r>
              <a:rPr sz="2800" spc="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spc="-30" dirty="0">
                <a:solidFill>
                  <a:srgbClr val="6F2F9F"/>
                </a:solidFill>
                <a:latin typeface="Calibri"/>
                <a:cs typeface="Calibri"/>
              </a:rPr>
              <a:t>ОЦЕНИВАТЬ</a:t>
            </a:r>
            <a:r>
              <a:rPr sz="2800" spc="1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6F2F9F"/>
                </a:solidFill>
                <a:latin typeface="Calibri"/>
                <a:cs typeface="Calibri"/>
              </a:rPr>
              <a:t>КРЕАТИВНОЕ</a:t>
            </a:r>
            <a:r>
              <a:rPr sz="2800" spc="1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6F2F9F"/>
                </a:solidFill>
                <a:latin typeface="Calibri"/>
                <a:cs typeface="Calibri"/>
              </a:rPr>
              <a:t>МЫШЛЕНИЕ:</a:t>
            </a:r>
            <a:endParaRPr sz="2800">
              <a:latin typeface="Calibri"/>
              <a:cs typeface="Calibri"/>
            </a:endParaRPr>
          </a:p>
          <a:p>
            <a:pPr marL="12700">
              <a:lnSpc>
                <a:spcPts val="3195"/>
              </a:lnSpc>
            </a:pPr>
            <a:r>
              <a:rPr sz="2800" spc="-30" dirty="0">
                <a:solidFill>
                  <a:srgbClr val="6F2F9F"/>
                </a:solidFill>
                <a:latin typeface="Calibri"/>
                <a:cs typeface="Calibri"/>
              </a:rPr>
              <a:t>ЗНАЧЕНИЕ</a:t>
            </a:r>
            <a:r>
              <a:rPr sz="2800" spc="2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6F2F9F"/>
                </a:solidFill>
                <a:latin typeface="Calibri"/>
                <a:cs typeface="Calibri"/>
              </a:rPr>
              <a:t>И </a:t>
            </a:r>
            <a:r>
              <a:rPr sz="2800" spc="-20" dirty="0">
                <a:solidFill>
                  <a:srgbClr val="6F2F9F"/>
                </a:solidFill>
                <a:latin typeface="Calibri"/>
                <a:cs typeface="Calibri"/>
              </a:rPr>
              <a:t>РОЛЬ</a:t>
            </a:r>
            <a:r>
              <a:rPr sz="2800" spc="2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spc="-30" dirty="0">
                <a:solidFill>
                  <a:srgbClr val="6F2F9F"/>
                </a:solidFill>
                <a:latin typeface="Calibri"/>
                <a:cs typeface="Calibri"/>
              </a:rPr>
              <a:t>КРЕАТИВНОГО</a:t>
            </a:r>
            <a:r>
              <a:rPr sz="2800" spc="1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6F2F9F"/>
                </a:solidFill>
                <a:latin typeface="Calibri"/>
                <a:cs typeface="Calibri"/>
              </a:rPr>
              <a:t>МЫШЛЕНИЯ</a:t>
            </a: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550">
              <a:latin typeface="Calibri"/>
              <a:cs typeface="Calibri"/>
            </a:endParaRPr>
          </a:p>
          <a:p>
            <a:pPr marL="397510" marR="1074420" indent="-201295" algn="just">
              <a:lnSpc>
                <a:spcPct val="100000"/>
              </a:lnSpc>
              <a:buFont typeface="Microsoft Sans Serif"/>
              <a:buChar char="•"/>
              <a:tabLst>
                <a:tab pos="398145" algn="l"/>
              </a:tabLst>
            </a:pPr>
            <a:r>
              <a:rPr sz="3600" spc="-35" dirty="0">
                <a:latin typeface="Calibri"/>
                <a:cs typeface="Calibri"/>
              </a:rPr>
              <a:t>Творческое </a:t>
            </a:r>
            <a:r>
              <a:rPr sz="3600" spc="-5" dirty="0">
                <a:latin typeface="Calibri"/>
                <a:cs typeface="Calibri"/>
              </a:rPr>
              <a:t>мышление </a:t>
            </a:r>
            <a:r>
              <a:rPr sz="3600" dirty="0">
                <a:latin typeface="Calibri"/>
                <a:cs typeface="Calibri"/>
              </a:rPr>
              <a:t>― </a:t>
            </a:r>
            <a:r>
              <a:rPr sz="3600" spc="-5" dirty="0">
                <a:latin typeface="Calibri"/>
                <a:cs typeface="Calibri"/>
              </a:rPr>
              <a:t>основа для </a:t>
            </a:r>
            <a:r>
              <a:rPr sz="3600" spc="-10" dirty="0">
                <a:latin typeface="Calibri"/>
                <a:cs typeface="Calibri"/>
              </a:rPr>
              <a:t>появления </a:t>
            </a:r>
            <a:r>
              <a:rPr sz="3600" spc="-800" dirty="0">
                <a:latin typeface="Calibri"/>
                <a:cs typeface="Calibri"/>
              </a:rPr>
              <a:t> </a:t>
            </a:r>
            <a:r>
              <a:rPr sz="3600" spc="-10" dirty="0">
                <a:latin typeface="Calibri"/>
                <a:cs typeface="Calibri"/>
              </a:rPr>
              <a:t>нового </a:t>
            </a:r>
            <a:r>
              <a:rPr sz="3600" spc="-5" dirty="0">
                <a:latin typeface="Calibri"/>
                <a:cs typeface="Calibri"/>
              </a:rPr>
              <a:t>знания, инновационных </a:t>
            </a:r>
            <a:r>
              <a:rPr sz="3600" spc="-10" dirty="0">
                <a:latin typeface="Calibri"/>
                <a:cs typeface="Calibri"/>
              </a:rPr>
              <a:t>идей; привычка </a:t>
            </a:r>
            <a:r>
              <a:rPr sz="3600" spc="-800" dirty="0">
                <a:latin typeface="Calibri"/>
                <a:cs typeface="Calibri"/>
              </a:rPr>
              <a:t> </a:t>
            </a:r>
            <a:r>
              <a:rPr sz="3600" spc="-5" dirty="0">
                <a:latin typeface="Calibri"/>
                <a:cs typeface="Calibri"/>
              </a:rPr>
              <a:t>мыслить креативно</a:t>
            </a:r>
            <a:r>
              <a:rPr sz="3600" dirty="0">
                <a:latin typeface="Calibri"/>
                <a:cs typeface="Calibri"/>
              </a:rPr>
              <a:t> всё </a:t>
            </a:r>
            <a:r>
              <a:rPr sz="3600" spc="-10" dirty="0">
                <a:latin typeface="Calibri"/>
                <a:cs typeface="Calibri"/>
              </a:rPr>
              <a:t>заметнее</a:t>
            </a:r>
            <a:r>
              <a:rPr sz="3600" dirty="0">
                <a:latin typeface="Calibri"/>
                <a:cs typeface="Calibri"/>
              </a:rPr>
              <a:t> </a:t>
            </a:r>
            <a:r>
              <a:rPr sz="3600" spc="-15" dirty="0">
                <a:latin typeface="Calibri"/>
                <a:cs typeface="Calibri"/>
              </a:rPr>
              <a:t>влияет</a:t>
            </a:r>
            <a:r>
              <a:rPr sz="3600" spc="25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на</a:t>
            </a:r>
            <a:endParaRPr sz="3600">
              <a:latin typeface="Calibri"/>
              <a:cs typeface="Calibri"/>
            </a:endParaRPr>
          </a:p>
          <a:p>
            <a:pPr marL="397510" marR="298450" algn="just">
              <a:lnSpc>
                <a:spcPct val="100000"/>
              </a:lnSpc>
            </a:pPr>
            <a:r>
              <a:rPr sz="3600" b="1" i="1" spc="-5" dirty="0">
                <a:latin typeface="Calibri"/>
                <a:cs typeface="Calibri"/>
              </a:rPr>
              <a:t>общественное </a:t>
            </a:r>
            <a:r>
              <a:rPr sz="3600" b="1" i="1" dirty="0">
                <a:latin typeface="Calibri"/>
                <a:cs typeface="Calibri"/>
              </a:rPr>
              <a:t>и </a:t>
            </a:r>
            <a:r>
              <a:rPr sz="3600" b="1" i="1" spc="-15" dirty="0">
                <a:latin typeface="Calibri"/>
                <a:cs typeface="Calibri"/>
              </a:rPr>
              <a:t>духовное </a:t>
            </a:r>
            <a:r>
              <a:rPr sz="3600" b="1" i="1" spc="-5" dirty="0">
                <a:latin typeface="Calibri"/>
                <a:cs typeface="Calibri"/>
              </a:rPr>
              <a:t>развитие</a:t>
            </a:r>
            <a:r>
              <a:rPr sz="3600" spc="-5" dirty="0">
                <a:latin typeface="Calibri"/>
                <a:cs typeface="Calibri"/>
              </a:rPr>
              <a:t>, </a:t>
            </a:r>
            <a:r>
              <a:rPr sz="3600" dirty="0">
                <a:latin typeface="Calibri"/>
                <a:cs typeface="Calibri"/>
              </a:rPr>
              <a:t>на </a:t>
            </a:r>
            <a:r>
              <a:rPr sz="3600" b="1" i="1" spc="-5" dirty="0">
                <a:latin typeface="Calibri"/>
                <a:cs typeface="Calibri"/>
              </a:rPr>
              <a:t>развитие </a:t>
            </a:r>
            <a:r>
              <a:rPr sz="3600" b="1" i="1" spc="-800" dirty="0">
                <a:latin typeface="Calibri"/>
                <a:cs typeface="Calibri"/>
              </a:rPr>
              <a:t> </a:t>
            </a:r>
            <a:r>
              <a:rPr sz="3600" b="1" i="1" spc="-5" dirty="0">
                <a:latin typeface="Calibri"/>
                <a:cs typeface="Calibri"/>
              </a:rPr>
              <a:t>производства</a:t>
            </a:r>
            <a:endParaRPr sz="3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4500">
              <a:latin typeface="Calibri"/>
              <a:cs typeface="Calibri"/>
            </a:endParaRPr>
          </a:p>
          <a:p>
            <a:pPr marL="397510" marR="5080" indent="-201295">
              <a:lnSpc>
                <a:spcPct val="100000"/>
              </a:lnSpc>
              <a:buFont typeface="Microsoft Sans Serif"/>
              <a:buChar char="•"/>
              <a:tabLst>
                <a:tab pos="398145" algn="l"/>
              </a:tabLst>
            </a:pPr>
            <a:r>
              <a:rPr sz="3600" spc="-10" dirty="0">
                <a:latin typeface="Calibri"/>
                <a:cs typeface="Calibri"/>
              </a:rPr>
              <a:t>Привычка </a:t>
            </a:r>
            <a:r>
              <a:rPr sz="3600" spc="-5" dirty="0">
                <a:latin typeface="Calibri"/>
                <a:cs typeface="Calibri"/>
              </a:rPr>
              <a:t>размышлять </a:t>
            </a:r>
            <a:r>
              <a:rPr sz="3600" dirty="0">
                <a:latin typeface="Calibri"/>
                <a:cs typeface="Calibri"/>
              </a:rPr>
              <a:t>и </a:t>
            </a:r>
            <a:r>
              <a:rPr sz="3600" spc="-5" dirty="0">
                <a:latin typeface="Calibri"/>
                <a:cs typeface="Calibri"/>
              </a:rPr>
              <a:t>мыслить</a:t>
            </a:r>
            <a:r>
              <a:rPr sz="3600" spc="5" dirty="0">
                <a:latin typeface="Calibri"/>
                <a:cs typeface="Calibri"/>
              </a:rPr>
              <a:t> </a:t>
            </a:r>
            <a:r>
              <a:rPr sz="3600" spc="-5" dirty="0">
                <a:latin typeface="Calibri"/>
                <a:cs typeface="Calibri"/>
              </a:rPr>
              <a:t>креативно</a:t>
            </a:r>
            <a:r>
              <a:rPr sz="3600" spc="35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― </a:t>
            </a:r>
            <a:r>
              <a:rPr sz="3600" spc="5" dirty="0">
                <a:latin typeface="Calibri"/>
                <a:cs typeface="Calibri"/>
              </a:rPr>
              <a:t> </a:t>
            </a:r>
            <a:r>
              <a:rPr sz="3600" spc="-5" dirty="0">
                <a:latin typeface="Calibri"/>
                <a:cs typeface="Calibri"/>
              </a:rPr>
              <a:t>важнейший </a:t>
            </a:r>
            <a:r>
              <a:rPr sz="3600" spc="-10" dirty="0">
                <a:latin typeface="Calibri"/>
                <a:cs typeface="Calibri"/>
              </a:rPr>
              <a:t>источник</a:t>
            </a:r>
            <a:r>
              <a:rPr sz="3600" spc="20" dirty="0">
                <a:latin typeface="Calibri"/>
                <a:cs typeface="Calibri"/>
              </a:rPr>
              <a:t> </a:t>
            </a:r>
            <a:r>
              <a:rPr sz="3600" b="1" i="1" spc="-5" dirty="0">
                <a:latin typeface="Calibri"/>
                <a:cs typeface="Calibri"/>
              </a:rPr>
              <a:t>развития личности</a:t>
            </a:r>
            <a:r>
              <a:rPr sz="3600" b="1" i="1" spc="20" dirty="0">
                <a:latin typeface="Calibri"/>
                <a:cs typeface="Calibri"/>
              </a:rPr>
              <a:t> </a:t>
            </a:r>
            <a:r>
              <a:rPr sz="3600" spc="-10" dirty="0">
                <a:latin typeface="Calibri"/>
                <a:cs typeface="Calibri"/>
              </a:rPr>
              <a:t>учащегося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323446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11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65200" y="404622"/>
            <a:ext cx="10427335" cy="5547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3195"/>
              </a:lnSpc>
              <a:spcBef>
                <a:spcPts val="95"/>
              </a:spcBef>
            </a:pPr>
            <a:r>
              <a:rPr sz="2800" spc="-45" dirty="0">
                <a:solidFill>
                  <a:srgbClr val="6F2F9F"/>
                </a:solidFill>
                <a:latin typeface="Calibri"/>
                <a:cs typeface="Calibri"/>
              </a:rPr>
              <a:t>ЗАЧЕМ</a:t>
            </a:r>
            <a:r>
              <a:rPr sz="2800" spc="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spc="-30" dirty="0">
                <a:solidFill>
                  <a:srgbClr val="6F2F9F"/>
                </a:solidFill>
                <a:latin typeface="Calibri"/>
                <a:cs typeface="Calibri"/>
              </a:rPr>
              <a:t>ОЦЕНИВАТЬ</a:t>
            </a:r>
            <a:r>
              <a:rPr sz="2800" spc="1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6F2F9F"/>
                </a:solidFill>
                <a:latin typeface="Calibri"/>
                <a:cs typeface="Calibri"/>
              </a:rPr>
              <a:t>КРЕАТИВНОЕ</a:t>
            </a:r>
            <a:r>
              <a:rPr sz="2800" spc="1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6F2F9F"/>
                </a:solidFill>
                <a:latin typeface="Calibri"/>
                <a:cs typeface="Calibri"/>
              </a:rPr>
              <a:t>МЫШЛЕНИЕ:</a:t>
            </a:r>
            <a:endParaRPr sz="2800">
              <a:latin typeface="Calibri"/>
              <a:cs typeface="Calibri"/>
            </a:endParaRPr>
          </a:p>
          <a:p>
            <a:pPr marL="12700">
              <a:lnSpc>
                <a:spcPts val="3195"/>
              </a:lnSpc>
            </a:pPr>
            <a:r>
              <a:rPr sz="2800" spc="-30" dirty="0">
                <a:solidFill>
                  <a:srgbClr val="6F2F9F"/>
                </a:solidFill>
                <a:latin typeface="Calibri"/>
                <a:cs typeface="Calibri"/>
              </a:rPr>
              <a:t>ЗНАЧЕНИЕ</a:t>
            </a:r>
            <a:r>
              <a:rPr sz="2800" spc="1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spc="-5" dirty="0">
                <a:solidFill>
                  <a:srgbClr val="6F2F9F"/>
                </a:solidFill>
                <a:latin typeface="Calibri"/>
                <a:cs typeface="Calibri"/>
              </a:rPr>
              <a:t>И</a:t>
            </a:r>
            <a:r>
              <a:rPr sz="280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6F2F9F"/>
                </a:solidFill>
                <a:latin typeface="Calibri"/>
                <a:cs typeface="Calibri"/>
              </a:rPr>
              <a:t>РОЛЬ</a:t>
            </a:r>
            <a:r>
              <a:rPr sz="2800" spc="1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6F2F9F"/>
                </a:solidFill>
                <a:latin typeface="Calibri"/>
                <a:cs typeface="Calibri"/>
              </a:rPr>
              <a:t>ОЦЕНОЧНЫХ</a:t>
            </a:r>
            <a:r>
              <a:rPr sz="2800" spc="2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6F2F9F"/>
                </a:solidFill>
                <a:latin typeface="Calibri"/>
                <a:cs typeface="Calibri"/>
              </a:rPr>
              <a:t>ПРОЦЕДУР</a:t>
            </a: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350">
              <a:latin typeface="Calibri"/>
              <a:cs typeface="Calibri"/>
            </a:endParaRPr>
          </a:p>
          <a:p>
            <a:pPr marL="290830" marR="5080" indent="-201295">
              <a:lnSpc>
                <a:spcPct val="100000"/>
              </a:lnSpc>
              <a:buFont typeface="Microsoft Sans Serif"/>
              <a:buChar char="•"/>
              <a:tabLst>
                <a:tab pos="291465" algn="l"/>
                <a:tab pos="3284854" algn="l"/>
              </a:tabLst>
            </a:pPr>
            <a:r>
              <a:rPr sz="3600" spc="-5" dirty="0">
                <a:latin typeface="Calibri"/>
                <a:cs typeface="Calibri"/>
              </a:rPr>
              <a:t>Способность</a:t>
            </a:r>
            <a:r>
              <a:rPr sz="3600" spc="15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к	</a:t>
            </a:r>
            <a:r>
              <a:rPr sz="3600" spc="-10" dirty="0">
                <a:latin typeface="Calibri"/>
                <a:cs typeface="Calibri"/>
              </a:rPr>
              <a:t>креативному</a:t>
            </a:r>
            <a:r>
              <a:rPr sz="3600" spc="5" dirty="0">
                <a:latin typeface="Calibri"/>
                <a:cs typeface="Calibri"/>
              </a:rPr>
              <a:t> </a:t>
            </a:r>
            <a:r>
              <a:rPr sz="3600" spc="-5" dirty="0">
                <a:latin typeface="Calibri"/>
                <a:cs typeface="Calibri"/>
              </a:rPr>
              <a:t>мышлению </a:t>
            </a:r>
            <a:r>
              <a:rPr sz="3600" spc="-15" dirty="0">
                <a:latin typeface="Calibri"/>
                <a:cs typeface="Calibri"/>
              </a:rPr>
              <a:t>базируется </a:t>
            </a:r>
            <a:r>
              <a:rPr sz="3600" spc="-800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на</a:t>
            </a:r>
            <a:r>
              <a:rPr sz="3600" spc="-5" dirty="0">
                <a:latin typeface="Calibri"/>
                <a:cs typeface="Calibri"/>
              </a:rPr>
              <a:t> знаниях</a:t>
            </a:r>
            <a:r>
              <a:rPr sz="3600" spc="20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и </a:t>
            </a:r>
            <a:r>
              <a:rPr sz="3600" spc="-15" dirty="0">
                <a:latin typeface="Calibri"/>
                <a:cs typeface="Calibri"/>
              </a:rPr>
              <a:t>опыте</a:t>
            </a:r>
            <a:r>
              <a:rPr sz="3600" dirty="0">
                <a:latin typeface="Calibri"/>
                <a:cs typeface="Calibri"/>
              </a:rPr>
              <a:t> и</a:t>
            </a:r>
            <a:r>
              <a:rPr sz="3600" spc="15" dirty="0">
                <a:latin typeface="Calibri"/>
                <a:cs typeface="Calibri"/>
              </a:rPr>
              <a:t> </a:t>
            </a:r>
            <a:r>
              <a:rPr sz="3600" b="1" i="1" spc="-20" dirty="0">
                <a:latin typeface="Calibri"/>
                <a:cs typeface="Calibri"/>
              </a:rPr>
              <a:t>может </a:t>
            </a:r>
            <a:r>
              <a:rPr sz="3600" b="1" i="1" spc="-5" dirty="0">
                <a:latin typeface="Calibri"/>
                <a:cs typeface="Calibri"/>
              </a:rPr>
              <a:t>быть</a:t>
            </a:r>
            <a:r>
              <a:rPr sz="3600" b="1" i="1" spc="-10" dirty="0">
                <a:latin typeface="Calibri"/>
                <a:cs typeface="Calibri"/>
              </a:rPr>
              <a:t> предметом </a:t>
            </a:r>
            <a:r>
              <a:rPr sz="3600" b="1" i="1" spc="-5" dirty="0">
                <a:latin typeface="Calibri"/>
                <a:cs typeface="Calibri"/>
              </a:rPr>
              <a:t> </a:t>
            </a:r>
            <a:r>
              <a:rPr sz="3600" b="1" i="1" spc="-15" dirty="0">
                <a:latin typeface="Calibri"/>
                <a:cs typeface="Calibri"/>
              </a:rPr>
              <a:t>целенаправленного</a:t>
            </a:r>
            <a:r>
              <a:rPr sz="3600" b="1" i="1" spc="20" dirty="0">
                <a:latin typeface="Calibri"/>
                <a:cs typeface="Calibri"/>
              </a:rPr>
              <a:t> </a:t>
            </a:r>
            <a:r>
              <a:rPr sz="3600" b="1" i="1" spc="-5" dirty="0">
                <a:latin typeface="Calibri"/>
                <a:cs typeface="Calibri"/>
              </a:rPr>
              <a:t>формирования</a:t>
            </a:r>
            <a:endParaRPr sz="3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Microsoft Sans Serif"/>
              <a:buChar char="•"/>
            </a:pPr>
            <a:endParaRPr sz="3200">
              <a:latin typeface="Calibri"/>
              <a:cs typeface="Calibri"/>
            </a:endParaRPr>
          </a:p>
          <a:p>
            <a:pPr marL="290830" marR="1339215" indent="-201295">
              <a:lnSpc>
                <a:spcPct val="100000"/>
              </a:lnSpc>
              <a:buFont typeface="Microsoft Sans Serif"/>
              <a:buChar char="•"/>
              <a:tabLst>
                <a:tab pos="291465" algn="l"/>
                <a:tab pos="4112260" algn="l"/>
              </a:tabLst>
            </a:pPr>
            <a:r>
              <a:rPr sz="3600" spc="-10" dirty="0">
                <a:latin typeface="Calibri"/>
                <a:cs typeface="Calibri"/>
              </a:rPr>
              <a:t>Участие</a:t>
            </a:r>
            <a:r>
              <a:rPr sz="3600" dirty="0">
                <a:latin typeface="Calibri"/>
                <a:cs typeface="Calibri"/>
              </a:rPr>
              <a:t> в </a:t>
            </a:r>
            <a:r>
              <a:rPr sz="3600" spc="-15" dirty="0">
                <a:latin typeface="Calibri"/>
                <a:cs typeface="Calibri"/>
              </a:rPr>
              <a:t>мониторинговых</a:t>
            </a:r>
            <a:r>
              <a:rPr sz="3600" spc="30" dirty="0">
                <a:latin typeface="Calibri"/>
                <a:cs typeface="Calibri"/>
              </a:rPr>
              <a:t> </a:t>
            </a:r>
            <a:r>
              <a:rPr sz="3600" spc="-15" dirty="0">
                <a:latin typeface="Calibri"/>
                <a:cs typeface="Calibri"/>
              </a:rPr>
              <a:t>исследованиях</a:t>
            </a:r>
            <a:r>
              <a:rPr sz="3600" spc="70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– </a:t>
            </a:r>
            <a:r>
              <a:rPr sz="3600" spc="5" dirty="0">
                <a:latin typeface="Calibri"/>
                <a:cs typeface="Calibri"/>
              </a:rPr>
              <a:t> </a:t>
            </a:r>
            <a:r>
              <a:rPr sz="3600" spc="-10" dirty="0">
                <a:latin typeface="Calibri"/>
                <a:cs typeface="Calibri"/>
              </a:rPr>
              <a:t>общероссийских</a:t>
            </a:r>
            <a:r>
              <a:rPr sz="3600" spc="50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и	</a:t>
            </a:r>
            <a:r>
              <a:rPr sz="3600" spc="-20" dirty="0">
                <a:latin typeface="Calibri"/>
                <a:cs typeface="Calibri"/>
              </a:rPr>
              <a:t>международных </a:t>
            </a:r>
            <a:r>
              <a:rPr sz="3600" dirty="0">
                <a:latin typeface="Calibri"/>
                <a:cs typeface="Calibri"/>
              </a:rPr>
              <a:t>– </a:t>
            </a:r>
            <a:r>
              <a:rPr sz="3600" spc="-20" dirty="0">
                <a:latin typeface="Calibri"/>
                <a:cs typeface="Calibri"/>
              </a:rPr>
              <a:t>может </a:t>
            </a:r>
            <a:r>
              <a:rPr sz="3600" spc="-800" dirty="0">
                <a:latin typeface="Calibri"/>
                <a:cs typeface="Calibri"/>
              </a:rPr>
              <a:t> </a:t>
            </a:r>
            <a:r>
              <a:rPr sz="3600" b="1" i="1" spc="-5" dirty="0">
                <a:latin typeface="Calibri"/>
                <a:cs typeface="Calibri"/>
              </a:rPr>
              <a:t>способствовать</a:t>
            </a:r>
            <a:r>
              <a:rPr sz="3600" b="1" i="1" spc="15" dirty="0">
                <a:latin typeface="Calibri"/>
                <a:cs typeface="Calibri"/>
              </a:rPr>
              <a:t> </a:t>
            </a:r>
            <a:r>
              <a:rPr sz="3600" b="1" i="1" spc="-5" dirty="0">
                <a:latin typeface="Calibri"/>
                <a:cs typeface="Calibri"/>
              </a:rPr>
              <a:t>позитивным</a:t>
            </a:r>
            <a:r>
              <a:rPr sz="3600" b="1" i="1" spc="-10" dirty="0">
                <a:latin typeface="Calibri"/>
                <a:cs typeface="Calibri"/>
              </a:rPr>
              <a:t> изменениям</a:t>
            </a:r>
            <a:endParaRPr sz="3600">
              <a:latin typeface="Calibri"/>
              <a:cs typeface="Calibri"/>
            </a:endParaRPr>
          </a:p>
          <a:p>
            <a:pPr marL="290830">
              <a:lnSpc>
                <a:spcPct val="100000"/>
              </a:lnSpc>
              <a:spcBef>
                <a:spcPts val="5"/>
              </a:spcBef>
            </a:pPr>
            <a:r>
              <a:rPr sz="3600" dirty="0">
                <a:latin typeface="Calibri"/>
                <a:cs typeface="Calibri"/>
              </a:rPr>
              <a:t>практики</a:t>
            </a:r>
            <a:r>
              <a:rPr sz="3600" spc="10" dirty="0">
                <a:latin typeface="Calibri"/>
                <a:cs typeface="Calibri"/>
              </a:rPr>
              <a:t> </a:t>
            </a:r>
            <a:r>
              <a:rPr sz="3600" spc="-5" dirty="0">
                <a:latin typeface="Calibri"/>
                <a:cs typeface="Calibri"/>
              </a:rPr>
              <a:t>обучения</a:t>
            </a:r>
            <a:r>
              <a:rPr sz="3600" spc="-15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и</a:t>
            </a:r>
            <a:r>
              <a:rPr sz="3600" spc="-5" dirty="0">
                <a:latin typeface="Calibri"/>
                <a:cs typeface="Calibri"/>
              </a:rPr>
              <a:t> </a:t>
            </a:r>
            <a:r>
              <a:rPr sz="3600" spc="-15" dirty="0">
                <a:latin typeface="Calibri"/>
                <a:cs typeface="Calibri"/>
              </a:rPr>
              <a:t>образовательной</a:t>
            </a:r>
            <a:r>
              <a:rPr sz="3600" spc="-5" dirty="0">
                <a:latin typeface="Calibri"/>
                <a:cs typeface="Calibri"/>
              </a:rPr>
              <a:t> </a:t>
            </a:r>
            <a:r>
              <a:rPr sz="3600" spc="-15" dirty="0">
                <a:latin typeface="Calibri"/>
                <a:cs typeface="Calibri"/>
              </a:rPr>
              <a:t>политики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323446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libri"/>
                <a:cs typeface="Calibri"/>
              </a:rPr>
              <a:t>12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679696" y="5804877"/>
            <a:ext cx="3197860" cy="281940"/>
            <a:chOff x="4679696" y="5804877"/>
            <a:chExt cx="3197860" cy="281940"/>
          </a:xfrm>
        </p:grpSpPr>
        <p:sp>
          <p:nvSpPr>
            <p:cNvPr id="3" name="object 3"/>
            <p:cNvSpPr/>
            <p:nvPr/>
          </p:nvSpPr>
          <p:spPr>
            <a:xfrm>
              <a:off x="6287389" y="5817577"/>
              <a:ext cx="1577340" cy="256540"/>
            </a:xfrm>
            <a:custGeom>
              <a:avLst/>
              <a:gdLst/>
              <a:ahLst/>
              <a:cxnLst/>
              <a:rect l="l" t="t" r="r" b="b"/>
              <a:pathLst>
                <a:path w="1577340" h="256539">
                  <a:moveTo>
                    <a:pt x="1562989" y="0"/>
                  </a:moveTo>
                  <a:lnTo>
                    <a:pt x="1449324" y="64046"/>
                  </a:lnTo>
                  <a:lnTo>
                    <a:pt x="1481328" y="64046"/>
                  </a:lnTo>
                  <a:lnTo>
                    <a:pt x="1462380" y="75058"/>
                  </a:lnTo>
                  <a:lnTo>
                    <a:pt x="1416180" y="96389"/>
                  </a:lnTo>
                  <a:lnTo>
                    <a:pt x="1359402" y="116731"/>
                  </a:lnTo>
                  <a:lnTo>
                    <a:pt x="1292642" y="136009"/>
                  </a:lnTo>
                  <a:lnTo>
                    <a:pt x="1216496" y="154143"/>
                  </a:lnTo>
                  <a:lnTo>
                    <a:pt x="1175088" y="162758"/>
                  </a:lnTo>
                  <a:lnTo>
                    <a:pt x="1131557" y="171058"/>
                  </a:lnTo>
                  <a:lnTo>
                    <a:pt x="1085978" y="179034"/>
                  </a:lnTo>
                  <a:lnTo>
                    <a:pt x="1038423" y="186675"/>
                  </a:lnTo>
                  <a:lnTo>
                    <a:pt x="988968" y="193973"/>
                  </a:lnTo>
                  <a:lnTo>
                    <a:pt x="937688" y="200918"/>
                  </a:lnTo>
                  <a:lnTo>
                    <a:pt x="884656" y="207500"/>
                  </a:lnTo>
                  <a:lnTo>
                    <a:pt x="829948" y="213709"/>
                  </a:lnTo>
                  <a:lnTo>
                    <a:pt x="773637" y="219537"/>
                  </a:lnTo>
                  <a:lnTo>
                    <a:pt x="715798" y="224972"/>
                  </a:lnTo>
                  <a:lnTo>
                    <a:pt x="656505" y="230005"/>
                  </a:lnTo>
                  <a:lnTo>
                    <a:pt x="595833" y="234628"/>
                  </a:lnTo>
                  <a:lnTo>
                    <a:pt x="533856" y="238830"/>
                  </a:lnTo>
                  <a:lnTo>
                    <a:pt x="470649" y="242601"/>
                  </a:lnTo>
                  <a:lnTo>
                    <a:pt x="406286" y="245932"/>
                  </a:lnTo>
                  <a:lnTo>
                    <a:pt x="340841" y="248813"/>
                  </a:lnTo>
                  <a:lnTo>
                    <a:pt x="274389" y="251234"/>
                  </a:lnTo>
                  <a:lnTo>
                    <a:pt x="207005" y="253187"/>
                  </a:lnTo>
                  <a:lnTo>
                    <a:pt x="138762" y="254661"/>
                  </a:lnTo>
                  <a:lnTo>
                    <a:pt x="69735" y="255646"/>
                  </a:lnTo>
                  <a:lnTo>
                    <a:pt x="0" y="256133"/>
                  </a:lnTo>
                  <a:lnTo>
                    <a:pt x="69838" y="256115"/>
                  </a:lnTo>
                  <a:lnTo>
                    <a:pt x="139072" y="255594"/>
                  </a:lnTo>
                  <a:lnTo>
                    <a:pt x="207626" y="254581"/>
                  </a:lnTo>
                  <a:lnTo>
                    <a:pt x="275424" y="253083"/>
                  </a:lnTo>
                  <a:lnTo>
                    <a:pt x="342392" y="251112"/>
                  </a:lnTo>
                  <a:lnTo>
                    <a:pt x="408453" y="248676"/>
                  </a:lnTo>
                  <a:lnTo>
                    <a:pt x="473533" y="245784"/>
                  </a:lnTo>
                  <a:lnTo>
                    <a:pt x="537557" y="242446"/>
                  </a:lnTo>
                  <a:lnTo>
                    <a:pt x="600448" y="238671"/>
                  </a:lnTo>
                  <a:lnTo>
                    <a:pt x="662133" y="234469"/>
                  </a:lnTo>
                  <a:lnTo>
                    <a:pt x="722535" y="229848"/>
                  </a:lnTo>
                  <a:lnTo>
                    <a:pt x="781579" y="224819"/>
                  </a:lnTo>
                  <a:lnTo>
                    <a:pt x="839190" y="219390"/>
                  </a:lnTo>
                  <a:lnTo>
                    <a:pt x="895293" y="213572"/>
                  </a:lnTo>
                  <a:lnTo>
                    <a:pt x="949813" y="207372"/>
                  </a:lnTo>
                  <a:lnTo>
                    <a:pt x="1002673" y="200802"/>
                  </a:lnTo>
                  <a:lnTo>
                    <a:pt x="1053800" y="193869"/>
                  </a:lnTo>
                  <a:lnTo>
                    <a:pt x="1103117" y="186584"/>
                  </a:lnTo>
                  <a:lnTo>
                    <a:pt x="1150549" y="178956"/>
                  </a:lnTo>
                  <a:lnTo>
                    <a:pt x="1196022" y="170993"/>
                  </a:lnTo>
                  <a:lnTo>
                    <a:pt x="1239459" y="162706"/>
                  </a:lnTo>
                  <a:lnTo>
                    <a:pt x="1280786" y="154104"/>
                  </a:lnTo>
                  <a:lnTo>
                    <a:pt x="1319927" y="145196"/>
                  </a:lnTo>
                  <a:lnTo>
                    <a:pt x="1391351" y="126500"/>
                  </a:lnTo>
                  <a:lnTo>
                    <a:pt x="1453128" y="106693"/>
                  </a:lnTo>
                  <a:lnTo>
                    <a:pt x="1504657" y="85850"/>
                  </a:lnTo>
                  <a:lnTo>
                    <a:pt x="1545336" y="64046"/>
                  </a:lnTo>
                  <a:lnTo>
                    <a:pt x="1577339" y="64046"/>
                  </a:lnTo>
                  <a:lnTo>
                    <a:pt x="1562989" y="0"/>
                  </a:lnTo>
                  <a:close/>
                </a:path>
              </a:pathLst>
            </a:custGeom>
            <a:solidFill>
              <a:srgbClr val="DDD9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692396" y="5817577"/>
              <a:ext cx="1627505" cy="256540"/>
            </a:xfrm>
            <a:custGeom>
              <a:avLst/>
              <a:gdLst/>
              <a:ahLst/>
              <a:cxnLst/>
              <a:rect l="l" t="t" r="r" b="b"/>
              <a:pathLst>
                <a:path w="1627504" h="256539">
                  <a:moveTo>
                    <a:pt x="64134" y="0"/>
                  </a:moveTo>
                  <a:lnTo>
                    <a:pt x="0" y="0"/>
                  </a:lnTo>
                  <a:lnTo>
                    <a:pt x="1802" y="12412"/>
                  </a:lnTo>
                  <a:lnTo>
                    <a:pt x="28182" y="48682"/>
                  </a:lnTo>
                  <a:lnTo>
                    <a:pt x="62429" y="71920"/>
                  </a:lnTo>
                  <a:lnTo>
                    <a:pt x="109238" y="94280"/>
                  </a:lnTo>
                  <a:lnTo>
                    <a:pt x="167955" y="115654"/>
                  </a:lnTo>
                  <a:lnTo>
                    <a:pt x="237926" y="135935"/>
                  </a:lnTo>
                  <a:lnTo>
                    <a:pt x="276926" y="145632"/>
                  </a:lnTo>
                  <a:lnTo>
                    <a:pt x="318495" y="155015"/>
                  </a:lnTo>
                  <a:lnTo>
                    <a:pt x="362549" y="164072"/>
                  </a:lnTo>
                  <a:lnTo>
                    <a:pt x="409007" y="172788"/>
                  </a:lnTo>
                  <a:lnTo>
                    <a:pt x="457787" y="181151"/>
                  </a:lnTo>
                  <a:lnTo>
                    <a:pt x="508807" y="189146"/>
                  </a:lnTo>
                  <a:lnTo>
                    <a:pt x="561986" y="196761"/>
                  </a:lnTo>
                  <a:lnTo>
                    <a:pt x="617241" y="203981"/>
                  </a:lnTo>
                  <a:lnTo>
                    <a:pt x="674490" y="210795"/>
                  </a:lnTo>
                  <a:lnTo>
                    <a:pt x="733653" y="217187"/>
                  </a:lnTo>
                  <a:lnTo>
                    <a:pt x="794646" y="223145"/>
                  </a:lnTo>
                  <a:lnTo>
                    <a:pt x="857388" y="228655"/>
                  </a:lnTo>
                  <a:lnTo>
                    <a:pt x="921797" y="233705"/>
                  </a:lnTo>
                  <a:lnTo>
                    <a:pt x="987791" y="238279"/>
                  </a:lnTo>
                  <a:lnTo>
                    <a:pt x="1055289" y="242366"/>
                  </a:lnTo>
                  <a:lnTo>
                    <a:pt x="1124208" y="245952"/>
                  </a:lnTo>
                  <a:lnTo>
                    <a:pt x="1194467" y="249022"/>
                  </a:lnTo>
                  <a:lnTo>
                    <a:pt x="1265983" y="251565"/>
                  </a:lnTo>
                  <a:lnTo>
                    <a:pt x="1338675" y="253565"/>
                  </a:lnTo>
                  <a:lnTo>
                    <a:pt x="1412462" y="255011"/>
                  </a:lnTo>
                  <a:lnTo>
                    <a:pt x="1487260" y="255888"/>
                  </a:lnTo>
                  <a:lnTo>
                    <a:pt x="1562989" y="256184"/>
                  </a:lnTo>
                  <a:lnTo>
                    <a:pt x="1626996" y="256184"/>
                  </a:lnTo>
                  <a:lnTo>
                    <a:pt x="1551268" y="255888"/>
                  </a:lnTo>
                  <a:lnTo>
                    <a:pt x="1476471" y="255011"/>
                  </a:lnTo>
                  <a:lnTo>
                    <a:pt x="1402686" y="253565"/>
                  </a:lnTo>
                  <a:lnTo>
                    <a:pt x="1329996" y="251565"/>
                  </a:lnTo>
                  <a:lnTo>
                    <a:pt x="1258482" y="249022"/>
                  </a:lnTo>
                  <a:lnTo>
                    <a:pt x="1188226" y="245952"/>
                  </a:lnTo>
                  <a:lnTo>
                    <a:pt x="1119311" y="242366"/>
                  </a:lnTo>
                  <a:lnTo>
                    <a:pt x="1051817" y="238279"/>
                  </a:lnTo>
                  <a:lnTo>
                    <a:pt x="985827" y="233705"/>
                  </a:lnTo>
                  <a:lnTo>
                    <a:pt x="921422" y="228655"/>
                  </a:lnTo>
                  <a:lnTo>
                    <a:pt x="858685" y="223145"/>
                  </a:lnTo>
                  <a:lnTo>
                    <a:pt x="797697" y="217187"/>
                  </a:lnTo>
                  <a:lnTo>
                    <a:pt x="738540" y="210795"/>
                  </a:lnTo>
                  <a:lnTo>
                    <a:pt x="681296" y="203981"/>
                  </a:lnTo>
                  <a:lnTo>
                    <a:pt x="626046" y="196761"/>
                  </a:lnTo>
                  <a:lnTo>
                    <a:pt x="572873" y="189146"/>
                  </a:lnTo>
                  <a:lnTo>
                    <a:pt x="521858" y="181151"/>
                  </a:lnTo>
                  <a:lnTo>
                    <a:pt x="473084" y="172788"/>
                  </a:lnTo>
                  <a:lnTo>
                    <a:pt x="426631" y="164072"/>
                  </a:lnTo>
                  <a:lnTo>
                    <a:pt x="382583" y="155015"/>
                  </a:lnTo>
                  <a:lnTo>
                    <a:pt x="341020" y="145632"/>
                  </a:lnTo>
                  <a:lnTo>
                    <a:pt x="302025" y="135935"/>
                  </a:lnTo>
                  <a:lnTo>
                    <a:pt x="232064" y="115654"/>
                  </a:lnTo>
                  <a:lnTo>
                    <a:pt x="173355" y="94280"/>
                  </a:lnTo>
                  <a:lnTo>
                    <a:pt x="126553" y="71920"/>
                  </a:lnTo>
                  <a:lnTo>
                    <a:pt x="92313" y="48682"/>
                  </a:lnTo>
                  <a:lnTo>
                    <a:pt x="65937" y="12412"/>
                  </a:lnTo>
                  <a:lnTo>
                    <a:pt x="64134" y="0"/>
                  </a:lnTo>
                  <a:close/>
                </a:path>
              </a:pathLst>
            </a:custGeom>
            <a:solidFill>
              <a:srgbClr val="B1AD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692396" y="5817577"/>
              <a:ext cx="3172460" cy="256540"/>
            </a:xfrm>
            <a:custGeom>
              <a:avLst/>
              <a:gdLst/>
              <a:ahLst/>
              <a:cxnLst/>
              <a:rect l="l" t="t" r="r" b="b"/>
              <a:pathLst>
                <a:path w="3172459" h="256539">
                  <a:moveTo>
                    <a:pt x="1626996" y="256184"/>
                  </a:moveTo>
                  <a:lnTo>
                    <a:pt x="1551268" y="255888"/>
                  </a:lnTo>
                  <a:lnTo>
                    <a:pt x="1476471" y="255011"/>
                  </a:lnTo>
                  <a:lnTo>
                    <a:pt x="1402686" y="253565"/>
                  </a:lnTo>
                  <a:lnTo>
                    <a:pt x="1329996" y="251565"/>
                  </a:lnTo>
                  <a:lnTo>
                    <a:pt x="1258482" y="249022"/>
                  </a:lnTo>
                  <a:lnTo>
                    <a:pt x="1188226" y="245952"/>
                  </a:lnTo>
                  <a:lnTo>
                    <a:pt x="1119311" y="242366"/>
                  </a:lnTo>
                  <a:lnTo>
                    <a:pt x="1051817" y="238279"/>
                  </a:lnTo>
                  <a:lnTo>
                    <a:pt x="985827" y="233705"/>
                  </a:lnTo>
                  <a:lnTo>
                    <a:pt x="921422" y="228655"/>
                  </a:lnTo>
                  <a:lnTo>
                    <a:pt x="858685" y="223145"/>
                  </a:lnTo>
                  <a:lnTo>
                    <a:pt x="797697" y="217187"/>
                  </a:lnTo>
                  <a:lnTo>
                    <a:pt x="738540" y="210795"/>
                  </a:lnTo>
                  <a:lnTo>
                    <a:pt x="681296" y="203981"/>
                  </a:lnTo>
                  <a:lnTo>
                    <a:pt x="626046" y="196761"/>
                  </a:lnTo>
                  <a:lnTo>
                    <a:pt x="572873" y="189146"/>
                  </a:lnTo>
                  <a:lnTo>
                    <a:pt x="521858" y="181151"/>
                  </a:lnTo>
                  <a:lnTo>
                    <a:pt x="473084" y="172788"/>
                  </a:lnTo>
                  <a:lnTo>
                    <a:pt x="426631" y="164072"/>
                  </a:lnTo>
                  <a:lnTo>
                    <a:pt x="382583" y="155015"/>
                  </a:lnTo>
                  <a:lnTo>
                    <a:pt x="341020" y="145632"/>
                  </a:lnTo>
                  <a:lnTo>
                    <a:pt x="302025" y="135935"/>
                  </a:lnTo>
                  <a:lnTo>
                    <a:pt x="232064" y="115654"/>
                  </a:lnTo>
                  <a:lnTo>
                    <a:pt x="173355" y="94280"/>
                  </a:lnTo>
                  <a:lnTo>
                    <a:pt x="126553" y="71920"/>
                  </a:lnTo>
                  <a:lnTo>
                    <a:pt x="92313" y="48682"/>
                  </a:lnTo>
                  <a:lnTo>
                    <a:pt x="65937" y="12412"/>
                  </a:lnTo>
                  <a:lnTo>
                    <a:pt x="64134" y="0"/>
                  </a:lnTo>
                  <a:lnTo>
                    <a:pt x="0" y="0"/>
                  </a:lnTo>
                  <a:lnTo>
                    <a:pt x="15975" y="36767"/>
                  </a:lnTo>
                  <a:lnTo>
                    <a:pt x="62429" y="71920"/>
                  </a:lnTo>
                  <a:lnTo>
                    <a:pt x="109238" y="94280"/>
                  </a:lnTo>
                  <a:lnTo>
                    <a:pt x="167955" y="115654"/>
                  </a:lnTo>
                  <a:lnTo>
                    <a:pt x="237926" y="135935"/>
                  </a:lnTo>
                  <a:lnTo>
                    <a:pt x="276926" y="145632"/>
                  </a:lnTo>
                  <a:lnTo>
                    <a:pt x="318495" y="155015"/>
                  </a:lnTo>
                  <a:lnTo>
                    <a:pt x="362549" y="164072"/>
                  </a:lnTo>
                  <a:lnTo>
                    <a:pt x="409007" y="172788"/>
                  </a:lnTo>
                  <a:lnTo>
                    <a:pt x="457787" y="181151"/>
                  </a:lnTo>
                  <a:lnTo>
                    <a:pt x="508807" y="189146"/>
                  </a:lnTo>
                  <a:lnTo>
                    <a:pt x="561986" y="196761"/>
                  </a:lnTo>
                  <a:lnTo>
                    <a:pt x="617241" y="203981"/>
                  </a:lnTo>
                  <a:lnTo>
                    <a:pt x="674490" y="210795"/>
                  </a:lnTo>
                  <a:lnTo>
                    <a:pt x="733653" y="217187"/>
                  </a:lnTo>
                  <a:lnTo>
                    <a:pt x="794646" y="223145"/>
                  </a:lnTo>
                  <a:lnTo>
                    <a:pt x="857388" y="228655"/>
                  </a:lnTo>
                  <a:lnTo>
                    <a:pt x="921797" y="233705"/>
                  </a:lnTo>
                  <a:lnTo>
                    <a:pt x="987791" y="238279"/>
                  </a:lnTo>
                  <a:lnTo>
                    <a:pt x="1055289" y="242366"/>
                  </a:lnTo>
                  <a:lnTo>
                    <a:pt x="1124208" y="245952"/>
                  </a:lnTo>
                  <a:lnTo>
                    <a:pt x="1194467" y="249022"/>
                  </a:lnTo>
                  <a:lnTo>
                    <a:pt x="1265983" y="251565"/>
                  </a:lnTo>
                  <a:lnTo>
                    <a:pt x="1338675" y="253565"/>
                  </a:lnTo>
                  <a:lnTo>
                    <a:pt x="1412462" y="255011"/>
                  </a:lnTo>
                  <a:lnTo>
                    <a:pt x="1487260" y="255888"/>
                  </a:lnTo>
                  <a:lnTo>
                    <a:pt x="1562989" y="256184"/>
                  </a:lnTo>
                  <a:lnTo>
                    <a:pt x="1626996" y="256184"/>
                  </a:lnTo>
                  <a:lnTo>
                    <a:pt x="1695676" y="255939"/>
                  </a:lnTo>
                  <a:lnTo>
                    <a:pt x="1763720" y="255209"/>
                  </a:lnTo>
                  <a:lnTo>
                    <a:pt x="1831059" y="254005"/>
                  </a:lnTo>
                  <a:lnTo>
                    <a:pt x="1897619" y="252334"/>
                  </a:lnTo>
                  <a:lnTo>
                    <a:pt x="1963331" y="250205"/>
                  </a:lnTo>
                  <a:lnTo>
                    <a:pt x="2028122" y="247629"/>
                  </a:lnTo>
                  <a:lnTo>
                    <a:pt x="2091922" y="244614"/>
                  </a:lnTo>
                  <a:lnTo>
                    <a:pt x="2154659" y="241168"/>
                  </a:lnTo>
                  <a:lnTo>
                    <a:pt x="2216262" y="237302"/>
                  </a:lnTo>
                  <a:lnTo>
                    <a:pt x="2276660" y="233024"/>
                  </a:lnTo>
                  <a:lnTo>
                    <a:pt x="2335781" y="228343"/>
                  </a:lnTo>
                  <a:lnTo>
                    <a:pt x="2393554" y="223268"/>
                  </a:lnTo>
                  <a:lnTo>
                    <a:pt x="2449908" y="217808"/>
                  </a:lnTo>
                  <a:lnTo>
                    <a:pt x="2504772" y="211972"/>
                  </a:lnTo>
                  <a:lnTo>
                    <a:pt x="2558073" y="205770"/>
                  </a:lnTo>
                  <a:lnTo>
                    <a:pt x="2609742" y="199210"/>
                  </a:lnTo>
                  <a:lnTo>
                    <a:pt x="2659706" y="192302"/>
                  </a:lnTo>
                  <a:lnTo>
                    <a:pt x="2707895" y="185054"/>
                  </a:lnTo>
                  <a:lnTo>
                    <a:pt x="2754236" y="177475"/>
                  </a:lnTo>
                  <a:lnTo>
                    <a:pt x="2798660" y="169575"/>
                  </a:lnTo>
                  <a:lnTo>
                    <a:pt x="2841094" y="161363"/>
                  </a:lnTo>
                  <a:lnTo>
                    <a:pt x="2881467" y="152847"/>
                  </a:lnTo>
                  <a:lnTo>
                    <a:pt x="2919708" y="144037"/>
                  </a:lnTo>
                  <a:lnTo>
                    <a:pt x="2989509" y="125570"/>
                  </a:lnTo>
                  <a:lnTo>
                    <a:pt x="3049926" y="106034"/>
                  </a:lnTo>
                  <a:lnTo>
                    <a:pt x="3100390" y="85502"/>
                  </a:lnTo>
                  <a:lnTo>
                    <a:pt x="3140329" y="64046"/>
                  </a:lnTo>
                  <a:lnTo>
                    <a:pt x="3172332" y="64046"/>
                  </a:lnTo>
                  <a:lnTo>
                    <a:pt x="3157981" y="0"/>
                  </a:lnTo>
                  <a:lnTo>
                    <a:pt x="3044317" y="64046"/>
                  </a:lnTo>
                  <a:lnTo>
                    <a:pt x="3076321" y="64046"/>
                  </a:lnTo>
                  <a:lnTo>
                    <a:pt x="3057373" y="75058"/>
                  </a:lnTo>
                  <a:lnTo>
                    <a:pt x="3011173" y="96389"/>
                  </a:lnTo>
                  <a:lnTo>
                    <a:pt x="2954395" y="116731"/>
                  </a:lnTo>
                  <a:lnTo>
                    <a:pt x="2887635" y="136009"/>
                  </a:lnTo>
                  <a:lnTo>
                    <a:pt x="2811489" y="154143"/>
                  </a:lnTo>
                  <a:lnTo>
                    <a:pt x="2770081" y="162758"/>
                  </a:lnTo>
                  <a:lnTo>
                    <a:pt x="2726550" y="171058"/>
                  </a:lnTo>
                  <a:lnTo>
                    <a:pt x="2680971" y="179034"/>
                  </a:lnTo>
                  <a:lnTo>
                    <a:pt x="2633416" y="186675"/>
                  </a:lnTo>
                  <a:lnTo>
                    <a:pt x="2583961" y="193973"/>
                  </a:lnTo>
                  <a:lnTo>
                    <a:pt x="2532681" y="200918"/>
                  </a:lnTo>
                  <a:lnTo>
                    <a:pt x="2479649" y="207500"/>
                  </a:lnTo>
                  <a:lnTo>
                    <a:pt x="2424941" y="213709"/>
                  </a:lnTo>
                  <a:lnTo>
                    <a:pt x="2368630" y="219537"/>
                  </a:lnTo>
                  <a:lnTo>
                    <a:pt x="2310791" y="224972"/>
                  </a:lnTo>
                  <a:lnTo>
                    <a:pt x="2251498" y="230005"/>
                  </a:lnTo>
                  <a:lnTo>
                    <a:pt x="2190826" y="234628"/>
                  </a:lnTo>
                  <a:lnTo>
                    <a:pt x="2128849" y="238830"/>
                  </a:lnTo>
                  <a:lnTo>
                    <a:pt x="2065642" y="242601"/>
                  </a:lnTo>
                  <a:lnTo>
                    <a:pt x="2001279" y="245932"/>
                  </a:lnTo>
                  <a:lnTo>
                    <a:pt x="1935834" y="248813"/>
                  </a:lnTo>
                  <a:lnTo>
                    <a:pt x="1869382" y="251234"/>
                  </a:lnTo>
                  <a:lnTo>
                    <a:pt x="1801998" y="253187"/>
                  </a:lnTo>
                  <a:lnTo>
                    <a:pt x="1733755" y="254661"/>
                  </a:lnTo>
                  <a:lnTo>
                    <a:pt x="1664728" y="255646"/>
                  </a:lnTo>
                  <a:lnTo>
                    <a:pt x="1594992" y="256133"/>
                  </a:lnTo>
                </a:path>
              </a:pathLst>
            </a:custGeom>
            <a:ln w="25400">
              <a:solidFill>
                <a:srgbClr val="7088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14959" y="124155"/>
            <a:ext cx="986980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ОСНОВАНИЯ</a:t>
            </a:r>
            <a:r>
              <a:rPr spc="20" dirty="0"/>
              <a:t> </a:t>
            </a:r>
            <a:r>
              <a:rPr spc="-5" dirty="0"/>
              <a:t>ДЛЯ ПОСТРОЕНИЯ</a:t>
            </a:r>
            <a:r>
              <a:rPr spc="15" dirty="0"/>
              <a:t> </a:t>
            </a:r>
            <a:r>
              <a:rPr spc="-25" dirty="0"/>
              <a:t>МОДЕЛИ</a:t>
            </a:r>
            <a:r>
              <a:rPr spc="25" dirty="0"/>
              <a:t> </a:t>
            </a:r>
            <a:r>
              <a:rPr spc="-10" dirty="0"/>
              <a:t>ОЦЕНКИ</a:t>
            </a:r>
            <a:r>
              <a:rPr spc="-5" dirty="0"/>
              <a:t> </a:t>
            </a:r>
            <a:r>
              <a:rPr spc="-30" dirty="0"/>
              <a:t>КРЕАТИВНОГО </a:t>
            </a:r>
            <a:r>
              <a:rPr spc="-620" dirty="0"/>
              <a:t> </a:t>
            </a:r>
            <a:r>
              <a:rPr spc="-10" dirty="0"/>
              <a:t>МЫШЛЕНИЯ</a:t>
            </a: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18788" y="1530781"/>
            <a:ext cx="4489704" cy="239471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4018788" y="1530781"/>
            <a:ext cx="4490085" cy="240029"/>
          </a:xfrm>
          <a:prstGeom prst="rect">
            <a:avLst/>
          </a:prstGeom>
          <a:ln w="6350">
            <a:solidFill>
              <a:srgbClr val="6FAC46"/>
            </a:solidFill>
          </a:ln>
        </p:spPr>
        <p:txBody>
          <a:bodyPr vert="horz" wrap="square" lIns="0" tIns="7620" rIns="0" bIns="0" rtlCol="0">
            <a:spAutoFit/>
          </a:bodyPr>
          <a:lstStyle/>
          <a:p>
            <a:pPr marL="1101090">
              <a:lnSpc>
                <a:spcPct val="100000"/>
              </a:lnSpc>
              <a:spcBef>
                <a:spcPts val="60"/>
              </a:spcBef>
            </a:pPr>
            <a:r>
              <a:rPr sz="1400" b="1" spc="-10" dirty="0">
                <a:latin typeface="Arial"/>
                <a:cs typeface="Arial"/>
              </a:rPr>
              <a:t>Внутренние</a:t>
            </a:r>
            <a:r>
              <a:rPr sz="1400" b="1" spc="15" dirty="0">
                <a:latin typeface="Arial"/>
                <a:cs typeface="Arial"/>
              </a:rPr>
              <a:t> </a:t>
            </a:r>
            <a:r>
              <a:rPr sz="1400" b="1" spc="-15" dirty="0">
                <a:latin typeface="Arial"/>
                <a:cs typeface="Arial"/>
              </a:rPr>
              <a:t>стимуляторы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4680330" y="2060575"/>
            <a:ext cx="1280795" cy="873125"/>
            <a:chOff x="4680330" y="2060575"/>
            <a:chExt cx="1280795" cy="87312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83505" y="2063750"/>
              <a:ext cx="1273937" cy="86626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683505" y="2063750"/>
              <a:ext cx="1274445" cy="866775"/>
            </a:xfrm>
            <a:custGeom>
              <a:avLst/>
              <a:gdLst/>
              <a:ahLst/>
              <a:cxnLst/>
              <a:rect l="l" t="t" r="r" b="b"/>
              <a:pathLst>
                <a:path w="1274445" h="866775">
                  <a:moveTo>
                    <a:pt x="0" y="433197"/>
                  </a:moveTo>
                  <a:lnTo>
                    <a:pt x="216535" y="0"/>
                  </a:lnTo>
                  <a:lnTo>
                    <a:pt x="1057275" y="0"/>
                  </a:lnTo>
                  <a:lnTo>
                    <a:pt x="1273937" y="433197"/>
                  </a:lnTo>
                  <a:lnTo>
                    <a:pt x="1057275" y="866266"/>
                  </a:lnTo>
                  <a:lnTo>
                    <a:pt x="216535" y="866266"/>
                  </a:lnTo>
                  <a:lnTo>
                    <a:pt x="0" y="433197"/>
                  </a:lnTo>
                  <a:close/>
                </a:path>
              </a:pathLst>
            </a:custGeom>
            <a:ln w="6350">
              <a:solidFill>
                <a:srgbClr val="6FAC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5025390" y="2329433"/>
            <a:ext cx="59309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6985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Microsoft Sans Serif"/>
                <a:cs typeface="Microsoft Sans Serif"/>
              </a:rPr>
              <a:t>Знание </a:t>
            </a:r>
            <a:r>
              <a:rPr sz="1000" spc="-5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пр</a:t>
            </a:r>
            <a:r>
              <a:rPr sz="1000" spc="-15" dirty="0">
                <a:latin typeface="Microsoft Sans Serif"/>
                <a:cs typeface="Microsoft Sans Serif"/>
              </a:rPr>
              <a:t>ед</a:t>
            </a:r>
            <a:r>
              <a:rPr sz="1000" spc="-20" dirty="0">
                <a:latin typeface="Microsoft Sans Serif"/>
                <a:cs typeface="Microsoft Sans Serif"/>
              </a:rPr>
              <a:t>ме</a:t>
            </a:r>
            <a:r>
              <a:rPr sz="1000" spc="-5" dirty="0">
                <a:latin typeface="Microsoft Sans Serif"/>
                <a:cs typeface="Microsoft Sans Serif"/>
              </a:rPr>
              <a:t>та</a:t>
            </a:r>
            <a:endParaRPr sz="1000">
              <a:latin typeface="Microsoft Sans Serif"/>
              <a:cs typeface="Microsoft Sans Serif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5727827" y="1902332"/>
            <a:ext cx="1430655" cy="873125"/>
            <a:chOff x="5727827" y="1902332"/>
            <a:chExt cx="1430655" cy="873125"/>
          </a:xfrm>
        </p:grpSpPr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31002" y="1905507"/>
              <a:ext cx="1423797" cy="86626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5731002" y="1905507"/>
              <a:ext cx="1424305" cy="866775"/>
            </a:xfrm>
            <a:custGeom>
              <a:avLst/>
              <a:gdLst/>
              <a:ahLst/>
              <a:cxnLst/>
              <a:rect l="l" t="t" r="r" b="b"/>
              <a:pathLst>
                <a:path w="1424304" h="866775">
                  <a:moveTo>
                    <a:pt x="0" y="433196"/>
                  </a:moveTo>
                  <a:lnTo>
                    <a:pt x="216662" y="0"/>
                  </a:lnTo>
                  <a:lnTo>
                    <a:pt x="1207134" y="0"/>
                  </a:lnTo>
                  <a:lnTo>
                    <a:pt x="1423797" y="433196"/>
                  </a:lnTo>
                  <a:lnTo>
                    <a:pt x="1207134" y="866266"/>
                  </a:lnTo>
                  <a:lnTo>
                    <a:pt x="216662" y="866266"/>
                  </a:lnTo>
                  <a:lnTo>
                    <a:pt x="0" y="433196"/>
                  </a:lnTo>
                  <a:close/>
                </a:path>
              </a:pathLst>
            </a:custGeom>
            <a:ln w="6350">
              <a:solidFill>
                <a:srgbClr val="6FAC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6009894" y="2018537"/>
            <a:ext cx="8667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270" algn="ctr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latin typeface="Microsoft Sans Serif"/>
                <a:cs typeface="Microsoft Sans Serif"/>
              </a:rPr>
              <a:t>Целеустрем </a:t>
            </a:r>
            <a:r>
              <a:rPr sz="1000" spc="-1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лённость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и 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уверенность </a:t>
            </a:r>
            <a:r>
              <a:rPr sz="1000" spc="-5" dirty="0">
                <a:latin typeface="Microsoft Sans Serif"/>
                <a:cs typeface="Microsoft Sans Serif"/>
              </a:rPr>
              <a:t>в </a:t>
            </a:r>
            <a:r>
              <a:rPr sz="1000" spc="-26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своих</a:t>
            </a:r>
            <a:r>
              <a:rPr sz="1000" spc="10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силах</a:t>
            </a:r>
            <a:endParaRPr sz="1000">
              <a:latin typeface="Microsoft Sans Serif"/>
              <a:cs typeface="Microsoft Sans Serif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6887718" y="2060575"/>
            <a:ext cx="1280795" cy="873125"/>
            <a:chOff x="6887718" y="2060575"/>
            <a:chExt cx="1280795" cy="873125"/>
          </a:xfrm>
        </p:grpSpPr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90893" y="2063750"/>
              <a:ext cx="1273936" cy="86626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890893" y="2063750"/>
              <a:ext cx="1274445" cy="866775"/>
            </a:xfrm>
            <a:custGeom>
              <a:avLst/>
              <a:gdLst/>
              <a:ahLst/>
              <a:cxnLst/>
              <a:rect l="l" t="t" r="r" b="b"/>
              <a:pathLst>
                <a:path w="1274445" h="866775">
                  <a:moveTo>
                    <a:pt x="0" y="433197"/>
                  </a:moveTo>
                  <a:lnTo>
                    <a:pt x="216534" y="0"/>
                  </a:lnTo>
                  <a:lnTo>
                    <a:pt x="1057275" y="0"/>
                  </a:lnTo>
                  <a:lnTo>
                    <a:pt x="1273936" y="433197"/>
                  </a:lnTo>
                  <a:lnTo>
                    <a:pt x="1057275" y="866266"/>
                  </a:lnTo>
                  <a:lnTo>
                    <a:pt x="216534" y="866266"/>
                  </a:lnTo>
                  <a:lnTo>
                    <a:pt x="0" y="433197"/>
                  </a:lnTo>
                  <a:close/>
                </a:path>
              </a:pathLst>
            </a:custGeom>
            <a:ln w="6350">
              <a:solidFill>
                <a:srgbClr val="6FAC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7213218" y="2329433"/>
            <a:ext cx="62992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17475" marR="5080" indent="-10541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Microsoft Sans Serif"/>
                <a:cs typeface="Microsoft Sans Serif"/>
              </a:rPr>
              <a:t>Сотр</a:t>
            </a:r>
            <a:r>
              <a:rPr sz="1000" spc="-40" dirty="0">
                <a:latin typeface="Microsoft Sans Serif"/>
                <a:cs typeface="Microsoft Sans Serif"/>
              </a:rPr>
              <a:t>у</a:t>
            </a:r>
            <a:r>
              <a:rPr sz="1000" spc="-15" dirty="0">
                <a:latin typeface="Microsoft Sans Serif"/>
                <a:cs typeface="Microsoft Sans Serif"/>
              </a:rPr>
              <a:t>д</a:t>
            </a:r>
            <a:r>
              <a:rPr sz="1000" spc="-10" dirty="0">
                <a:latin typeface="Microsoft Sans Serif"/>
                <a:cs typeface="Microsoft Sans Serif"/>
              </a:rPr>
              <a:t>ни</a:t>
            </a:r>
            <a:r>
              <a:rPr sz="1000" spc="-5" dirty="0">
                <a:latin typeface="Microsoft Sans Serif"/>
                <a:cs typeface="Microsoft Sans Serif"/>
              </a:rPr>
              <a:t>-  чество</a:t>
            </a:r>
            <a:endParaRPr sz="1000">
              <a:latin typeface="Microsoft Sans Serif"/>
              <a:cs typeface="Microsoft Sans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996054" y="2658110"/>
            <a:ext cx="1393190" cy="873125"/>
            <a:chOff x="3996054" y="2658110"/>
            <a:chExt cx="1393190" cy="873125"/>
          </a:xfrm>
        </p:grpSpPr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99229" y="2661285"/>
              <a:ext cx="1386332" cy="86626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999229" y="2661285"/>
              <a:ext cx="1386840" cy="866775"/>
            </a:xfrm>
            <a:custGeom>
              <a:avLst/>
              <a:gdLst/>
              <a:ahLst/>
              <a:cxnLst/>
              <a:rect l="l" t="t" r="r" b="b"/>
              <a:pathLst>
                <a:path w="1386839" h="866775">
                  <a:moveTo>
                    <a:pt x="0" y="433069"/>
                  </a:moveTo>
                  <a:lnTo>
                    <a:pt x="216535" y="0"/>
                  </a:lnTo>
                  <a:lnTo>
                    <a:pt x="1169797" y="0"/>
                  </a:lnTo>
                  <a:lnTo>
                    <a:pt x="1386332" y="433069"/>
                  </a:lnTo>
                  <a:lnTo>
                    <a:pt x="1169797" y="866266"/>
                  </a:lnTo>
                  <a:lnTo>
                    <a:pt x="216535" y="866266"/>
                  </a:lnTo>
                  <a:lnTo>
                    <a:pt x="0" y="433069"/>
                  </a:lnTo>
                  <a:close/>
                </a:path>
              </a:pathLst>
            </a:custGeom>
            <a:ln w="6350">
              <a:solidFill>
                <a:srgbClr val="6FAC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4329176" y="2850642"/>
            <a:ext cx="726440" cy="482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sz="1000" spc="-20" dirty="0">
                <a:latin typeface="Microsoft Sans Serif"/>
                <a:cs typeface="Microsoft Sans Serif"/>
              </a:rPr>
              <a:t>Навыки</a:t>
            </a:r>
            <a:endParaRPr sz="100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</a:pPr>
            <a:r>
              <a:rPr sz="1000" spc="-10" dirty="0">
                <a:latin typeface="Microsoft Sans Serif"/>
                <a:cs typeface="Microsoft Sans Serif"/>
              </a:rPr>
              <a:t>умственных</a:t>
            </a:r>
            <a:endParaRPr sz="1000">
              <a:latin typeface="Microsoft Sans Serif"/>
              <a:cs typeface="Microsoft Sans Serif"/>
            </a:endParaRPr>
          </a:p>
          <a:p>
            <a:pPr marL="635" algn="ctr">
              <a:lnSpc>
                <a:spcPct val="100000"/>
              </a:lnSpc>
            </a:pPr>
            <a:r>
              <a:rPr sz="1000" spc="-10" dirty="0">
                <a:latin typeface="Microsoft Sans Serif"/>
                <a:cs typeface="Microsoft Sans Serif"/>
              </a:rPr>
              <a:t>действий</a:t>
            </a:r>
            <a:endParaRPr sz="1000">
              <a:latin typeface="Microsoft Sans Serif"/>
              <a:cs typeface="Microsoft Sans Serif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5165725" y="2673985"/>
            <a:ext cx="1409065" cy="873125"/>
            <a:chOff x="5165725" y="2673985"/>
            <a:chExt cx="1409065" cy="873125"/>
          </a:xfrm>
        </p:grpSpPr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168900" y="2677160"/>
              <a:ext cx="1402715" cy="866266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5168900" y="2677160"/>
              <a:ext cx="1402715" cy="866775"/>
            </a:xfrm>
            <a:custGeom>
              <a:avLst/>
              <a:gdLst/>
              <a:ahLst/>
              <a:cxnLst/>
              <a:rect l="l" t="t" r="r" b="b"/>
              <a:pathLst>
                <a:path w="1402715" h="866775">
                  <a:moveTo>
                    <a:pt x="0" y="433069"/>
                  </a:moveTo>
                  <a:lnTo>
                    <a:pt x="216535" y="0"/>
                  </a:lnTo>
                  <a:lnTo>
                    <a:pt x="1186179" y="0"/>
                  </a:lnTo>
                  <a:lnTo>
                    <a:pt x="1402715" y="433069"/>
                  </a:lnTo>
                  <a:lnTo>
                    <a:pt x="1186179" y="866266"/>
                  </a:lnTo>
                  <a:lnTo>
                    <a:pt x="216535" y="866266"/>
                  </a:lnTo>
                  <a:lnTo>
                    <a:pt x="0" y="433069"/>
                  </a:lnTo>
                  <a:close/>
                </a:path>
              </a:pathLst>
            </a:custGeom>
            <a:ln w="6350">
              <a:solidFill>
                <a:srgbClr val="6FAC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5513070" y="3019170"/>
            <a:ext cx="71437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latin typeface="Microsoft Sans Serif"/>
                <a:cs typeface="Microsoft Sans Serif"/>
              </a:rPr>
              <a:t>Открытость</a:t>
            </a:r>
            <a:endParaRPr sz="1000">
              <a:latin typeface="Microsoft Sans Serif"/>
              <a:cs typeface="Microsoft Sans Serif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6330569" y="2681351"/>
            <a:ext cx="1414145" cy="873125"/>
            <a:chOff x="6330569" y="2681351"/>
            <a:chExt cx="1414145" cy="873125"/>
          </a:xfrm>
        </p:grpSpPr>
        <p:pic>
          <p:nvPicPr>
            <p:cNvPr id="30" name="object 3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33744" y="2684526"/>
              <a:ext cx="1407540" cy="866266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6333744" y="2684526"/>
              <a:ext cx="1407795" cy="866775"/>
            </a:xfrm>
            <a:custGeom>
              <a:avLst/>
              <a:gdLst/>
              <a:ahLst/>
              <a:cxnLst/>
              <a:rect l="l" t="t" r="r" b="b"/>
              <a:pathLst>
                <a:path w="1407795" h="866775">
                  <a:moveTo>
                    <a:pt x="0" y="433070"/>
                  </a:moveTo>
                  <a:lnTo>
                    <a:pt x="216534" y="0"/>
                  </a:lnTo>
                  <a:lnTo>
                    <a:pt x="1191005" y="0"/>
                  </a:lnTo>
                  <a:lnTo>
                    <a:pt x="1407540" y="433070"/>
                  </a:lnTo>
                  <a:lnTo>
                    <a:pt x="1191005" y="866266"/>
                  </a:lnTo>
                  <a:lnTo>
                    <a:pt x="216534" y="866266"/>
                  </a:lnTo>
                  <a:lnTo>
                    <a:pt x="0" y="433070"/>
                  </a:lnTo>
                  <a:close/>
                </a:path>
              </a:pathLst>
            </a:custGeom>
            <a:ln w="6349">
              <a:solidFill>
                <a:srgbClr val="6FAC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6609333" y="2874010"/>
            <a:ext cx="857250" cy="482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Microsoft Sans Serif"/>
                <a:cs typeface="Microsoft Sans Serif"/>
              </a:rPr>
              <a:t>Мотивация на </a:t>
            </a:r>
            <a:r>
              <a:rPr sz="1000" spc="-254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выполнение </a:t>
            </a:r>
            <a:r>
              <a:rPr sz="1000" spc="-5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задания</a:t>
            </a:r>
            <a:endParaRPr sz="1000">
              <a:latin typeface="Microsoft Sans Serif"/>
              <a:cs typeface="Microsoft Sans Serif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3510660" y="4537202"/>
            <a:ext cx="1443355" cy="873125"/>
            <a:chOff x="3510660" y="4537202"/>
            <a:chExt cx="1443355" cy="873125"/>
          </a:xfrm>
        </p:grpSpPr>
        <p:pic>
          <p:nvPicPr>
            <p:cNvPr id="34" name="object 3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513835" y="4540377"/>
              <a:ext cx="1436751" cy="866267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3513835" y="4540377"/>
              <a:ext cx="1437005" cy="866775"/>
            </a:xfrm>
            <a:custGeom>
              <a:avLst/>
              <a:gdLst/>
              <a:ahLst/>
              <a:cxnLst/>
              <a:rect l="l" t="t" r="r" b="b"/>
              <a:pathLst>
                <a:path w="1437004" h="866775">
                  <a:moveTo>
                    <a:pt x="0" y="433197"/>
                  </a:moveTo>
                  <a:lnTo>
                    <a:pt x="216280" y="0"/>
                  </a:lnTo>
                  <a:lnTo>
                    <a:pt x="1220469" y="0"/>
                  </a:lnTo>
                  <a:lnTo>
                    <a:pt x="1436751" y="433197"/>
                  </a:lnTo>
                  <a:lnTo>
                    <a:pt x="1220469" y="866267"/>
                  </a:lnTo>
                  <a:lnTo>
                    <a:pt x="216280" y="866267"/>
                  </a:lnTo>
                  <a:lnTo>
                    <a:pt x="0" y="433197"/>
                  </a:lnTo>
                  <a:close/>
                </a:path>
              </a:pathLst>
            </a:custGeom>
            <a:ln w="6350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3840607" y="4806441"/>
            <a:ext cx="78486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59055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Microsoft Sans Serif"/>
                <a:cs typeface="Microsoft Sans Serif"/>
              </a:rPr>
              <a:t>Подходы</a:t>
            </a:r>
            <a:r>
              <a:rPr sz="1000" spc="5" dirty="0">
                <a:latin typeface="Microsoft Sans Serif"/>
                <a:cs typeface="Microsoft Sans Serif"/>
              </a:rPr>
              <a:t> </a:t>
            </a:r>
            <a:r>
              <a:rPr sz="1000" spc="-5" dirty="0">
                <a:latin typeface="Microsoft Sans Serif"/>
                <a:cs typeface="Microsoft Sans Serif"/>
              </a:rPr>
              <a:t>в 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10" dirty="0">
                <a:latin typeface="Microsoft Sans Serif"/>
                <a:cs typeface="Microsoft Sans Serif"/>
              </a:rPr>
              <a:t>о</a:t>
            </a:r>
            <a:r>
              <a:rPr sz="1000" spc="-5" dirty="0">
                <a:latin typeface="Microsoft Sans Serif"/>
                <a:cs typeface="Microsoft Sans Serif"/>
              </a:rPr>
              <a:t>б</a:t>
            </a:r>
            <a:r>
              <a:rPr sz="1000" spc="-10" dirty="0">
                <a:latin typeface="Microsoft Sans Serif"/>
                <a:cs typeface="Microsoft Sans Serif"/>
              </a:rPr>
              <a:t>ра</a:t>
            </a:r>
            <a:r>
              <a:rPr sz="1000" spc="-20" dirty="0">
                <a:latin typeface="Microsoft Sans Serif"/>
                <a:cs typeface="Microsoft Sans Serif"/>
              </a:rPr>
              <a:t>зов</a:t>
            </a:r>
            <a:r>
              <a:rPr sz="1000" spc="-25" dirty="0">
                <a:latin typeface="Microsoft Sans Serif"/>
                <a:cs typeface="Microsoft Sans Serif"/>
              </a:rPr>
              <a:t>а</a:t>
            </a:r>
            <a:r>
              <a:rPr sz="1000" spc="-10" dirty="0">
                <a:latin typeface="Microsoft Sans Serif"/>
                <a:cs typeface="Microsoft Sans Serif"/>
              </a:rPr>
              <a:t>нии</a:t>
            </a:r>
            <a:endParaRPr sz="1000">
              <a:latin typeface="Microsoft Sans Serif"/>
              <a:cs typeface="Microsoft Sans Serif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4706365" y="4542154"/>
            <a:ext cx="1440180" cy="873125"/>
            <a:chOff x="4706365" y="4542154"/>
            <a:chExt cx="1440180" cy="873125"/>
          </a:xfrm>
        </p:grpSpPr>
        <p:pic>
          <p:nvPicPr>
            <p:cNvPr id="38" name="object 3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709540" y="4545329"/>
              <a:ext cx="1433576" cy="866266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4709540" y="4545329"/>
              <a:ext cx="1433830" cy="866775"/>
            </a:xfrm>
            <a:custGeom>
              <a:avLst/>
              <a:gdLst/>
              <a:ahLst/>
              <a:cxnLst/>
              <a:rect l="l" t="t" r="r" b="b"/>
              <a:pathLst>
                <a:path w="1433829" h="866775">
                  <a:moveTo>
                    <a:pt x="0" y="433070"/>
                  </a:moveTo>
                  <a:lnTo>
                    <a:pt x="216535" y="0"/>
                  </a:lnTo>
                  <a:lnTo>
                    <a:pt x="1217041" y="0"/>
                  </a:lnTo>
                  <a:lnTo>
                    <a:pt x="1433576" y="433070"/>
                  </a:lnTo>
                  <a:lnTo>
                    <a:pt x="1217041" y="866267"/>
                  </a:lnTo>
                  <a:lnTo>
                    <a:pt x="216535" y="866267"/>
                  </a:lnTo>
                  <a:lnTo>
                    <a:pt x="0" y="433070"/>
                  </a:lnTo>
                  <a:close/>
                </a:path>
              </a:pathLst>
            </a:custGeom>
            <a:ln w="6350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5144770" y="4658995"/>
            <a:ext cx="56388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 marR="5080" indent="-1905" algn="just">
              <a:lnSpc>
                <a:spcPct val="100000"/>
              </a:lnSpc>
              <a:spcBef>
                <a:spcPts val="95"/>
              </a:spcBef>
            </a:pPr>
            <a:r>
              <a:rPr sz="1000" spc="-25" dirty="0">
                <a:latin typeface="Microsoft Sans Serif"/>
                <a:cs typeface="Microsoft Sans Serif"/>
              </a:rPr>
              <a:t>Климат </a:t>
            </a:r>
            <a:r>
              <a:rPr sz="1000" spc="-5" dirty="0">
                <a:latin typeface="Microsoft Sans Serif"/>
                <a:cs typeface="Microsoft Sans Serif"/>
              </a:rPr>
              <a:t>в </a:t>
            </a:r>
            <a:r>
              <a:rPr sz="1000" spc="-260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школе </a:t>
            </a:r>
            <a:r>
              <a:rPr sz="1000" spc="-5" dirty="0">
                <a:latin typeface="Microsoft Sans Serif"/>
                <a:cs typeface="Microsoft Sans Serif"/>
              </a:rPr>
              <a:t>и 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70" dirty="0">
                <a:latin typeface="Microsoft Sans Serif"/>
                <a:cs typeface="Microsoft Sans Serif"/>
              </a:rPr>
              <a:t>к</a:t>
            </a:r>
            <a:r>
              <a:rPr sz="1000" dirty="0">
                <a:latin typeface="Microsoft Sans Serif"/>
                <a:cs typeface="Microsoft Sans Serif"/>
              </a:rPr>
              <a:t>л</a:t>
            </a:r>
            <a:r>
              <a:rPr sz="1000" spc="-10" dirty="0">
                <a:latin typeface="Microsoft Sans Serif"/>
                <a:cs typeface="Microsoft Sans Serif"/>
              </a:rPr>
              <a:t>а</a:t>
            </a:r>
            <a:r>
              <a:rPr sz="1000" spc="-5" dirty="0">
                <a:latin typeface="Microsoft Sans Serif"/>
                <a:cs typeface="Microsoft Sans Serif"/>
              </a:rPr>
              <a:t>с</a:t>
            </a:r>
            <a:r>
              <a:rPr sz="1000" dirty="0">
                <a:latin typeface="Microsoft Sans Serif"/>
                <a:cs typeface="Microsoft Sans Serif"/>
              </a:rPr>
              <a:t>с</a:t>
            </a:r>
            <a:r>
              <a:rPr sz="1000" spc="-10" dirty="0">
                <a:latin typeface="Microsoft Sans Serif"/>
                <a:cs typeface="Microsoft Sans Serif"/>
              </a:rPr>
              <a:t>ной  </a:t>
            </a:r>
            <a:r>
              <a:rPr sz="1000" spc="-25" dirty="0">
                <a:latin typeface="Microsoft Sans Serif"/>
                <a:cs typeface="Microsoft Sans Serif"/>
              </a:rPr>
              <a:t>комнате</a:t>
            </a:r>
            <a:endParaRPr sz="1000">
              <a:latin typeface="Microsoft Sans Serif"/>
              <a:cs typeface="Microsoft Sans Serif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6772020" y="4543297"/>
            <a:ext cx="1393190" cy="873125"/>
            <a:chOff x="6772020" y="4543297"/>
            <a:chExt cx="1393190" cy="873125"/>
          </a:xfrm>
        </p:grpSpPr>
        <p:pic>
          <p:nvPicPr>
            <p:cNvPr id="42" name="object 4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775195" y="4546472"/>
              <a:ext cx="1386331" cy="866266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6775195" y="4546472"/>
              <a:ext cx="1386840" cy="866775"/>
            </a:xfrm>
            <a:custGeom>
              <a:avLst/>
              <a:gdLst/>
              <a:ahLst/>
              <a:cxnLst/>
              <a:rect l="l" t="t" r="r" b="b"/>
              <a:pathLst>
                <a:path w="1386840" h="866775">
                  <a:moveTo>
                    <a:pt x="0" y="433196"/>
                  </a:moveTo>
                  <a:lnTo>
                    <a:pt x="216534" y="0"/>
                  </a:lnTo>
                  <a:lnTo>
                    <a:pt x="1169797" y="0"/>
                  </a:lnTo>
                  <a:lnTo>
                    <a:pt x="1386331" y="433196"/>
                  </a:lnTo>
                  <a:lnTo>
                    <a:pt x="1169797" y="866266"/>
                  </a:lnTo>
                  <a:lnTo>
                    <a:pt x="216534" y="866266"/>
                  </a:lnTo>
                  <a:lnTo>
                    <a:pt x="0" y="433196"/>
                  </a:lnTo>
                  <a:close/>
                </a:path>
              </a:pathLst>
            </a:custGeom>
            <a:ln w="635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7088885" y="4812538"/>
            <a:ext cx="76009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3825" marR="5080" indent="-11176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Microsoft Sans Serif"/>
                <a:cs typeface="Microsoft Sans Serif"/>
              </a:rPr>
              <a:t>Р</a:t>
            </a:r>
            <a:r>
              <a:rPr sz="1000" spc="-25" dirty="0">
                <a:latin typeface="Microsoft Sans Serif"/>
                <a:cs typeface="Microsoft Sans Serif"/>
              </a:rPr>
              <a:t>азр</a:t>
            </a:r>
            <a:r>
              <a:rPr sz="1000" spc="-10" dirty="0">
                <a:latin typeface="Microsoft Sans Serif"/>
                <a:cs typeface="Microsoft Sans Serif"/>
              </a:rPr>
              <a:t>е</a:t>
            </a:r>
            <a:r>
              <a:rPr sz="1000" spc="-5" dirty="0">
                <a:latin typeface="Microsoft Sans Serif"/>
                <a:cs typeface="Microsoft Sans Serif"/>
              </a:rPr>
              <a:t>ш</a:t>
            </a:r>
            <a:r>
              <a:rPr sz="1000" spc="-10" dirty="0">
                <a:latin typeface="Microsoft Sans Serif"/>
                <a:cs typeface="Microsoft Sans Serif"/>
              </a:rPr>
              <a:t>ени</a:t>
            </a:r>
            <a:r>
              <a:rPr sz="1000" spc="-5" dirty="0">
                <a:latin typeface="Microsoft Sans Serif"/>
                <a:cs typeface="Microsoft Sans Serif"/>
              </a:rPr>
              <a:t>е  </a:t>
            </a:r>
            <a:r>
              <a:rPr sz="1000" spc="-10" dirty="0">
                <a:latin typeface="Microsoft Sans Serif"/>
                <a:cs typeface="Microsoft Sans Serif"/>
              </a:rPr>
              <a:t>проблем</a:t>
            </a:r>
            <a:endParaRPr sz="1000">
              <a:latin typeface="Microsoft Sans Serif"/>
              <a:cs typeface="Microsoft Sans Serif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7977505" y="4532376"/>
            <a:ext cx="1393190" cy="873125"/>
            <a:chOff x="7977505" y="4532376"/>
            <a:chExt cx="1393190" cy="873125"/>
          </a:xfrm>
        </p:grpSpPr>
        <p:pic>
          <p:nvPicPr>
            <p:cNvPr id="46" name="object 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80680" y="4535551"/>
              <a:ext cx="1386331" cy="866267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7980680" y="4535551"/>
              <a:ext cx="1386840" cy="866775"/>
            </a:xfrm>
            <a:custGeom>
              <a:avLst/>
              <a:gdLst/>
              <a:ahLst/>
              <a:cxnLst/>
              <a:rect l="l" t="t" r="r" b="b"/>
              <a:pathLst>
                <a:path w="1386840" h="866775">
                  <a:moveTo>
                    <a:pt x="0" y="433069"/>
                  </a:moveTo>
                  <a:lnTo>
                    <a:pt x="216662" y="0"/>
                  </a:lnTo>
                  <a:lnTo>
                    <a:pt x="1169797" y="0"/>
                  </a:lnTo>
                  <a:lnTo>
                    <a:pt x="1386331" y="433069"/>
                  </a:lnTo>
                  <a:lnTo>
                    <a:pt x="1169797" y="866267"/>
                  </a:lnTo>
                  <a:lnTo>
                    <a:pt x="216662" y="866267"/>
                  </a:lnTo>
                  <a:lnTo>
                    <a:pt x="0" y="433069"/>
                  </a:lnTo>
                  <a:close/>
                </a:path>
              </a:pathLst>
            </a:custGeom>
            <a:ln w="6349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8244078" y="4801615"/>
            <a:ext cx="86042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97155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latin typeface="Microsoft Sans Serif"/>
                <a:cs typeface="Microsoft Sans Serif"/>
              </a:rPr>
              <a:t>Получение </a:t>
            </a:r>
            <a:r>
              <a:rPr sz="1000" spc="-1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нового</a:t>
            </a:r>
            <a:r>
              <a:rPr sz="1000" spc="-30" dirty="0">
                <a:latin typeface="Microsoft Sans Serif"/>
                <a:cs typeface="Microsoft Sans Serif"/>
              </a:rPr>
              <a:t> </a:t>
            </a:r>
            <a:r>
              <a:rPr sz="1000" spc="-20" dirty="0">
                <a:latin typeface="Microsoft Sans Serif"/>
                <a:cs typeface="Microsoft Sans Serif"/>
              </a:rPr>
              <a:t>знания</a:t>
            </a:r>
            <a:endParaRPr sz="1000">
              <a:latin typeface="Microsoft Sans Serif"/>
              <a:cs typeface="Microsoft Sans Serif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7397622" y="3871340"/>
            <a:ext cx="1393190" cy="873125"/>
            <a:chOff x="7397622" y="3871340"/>
            <a:chExt cx="1393190" cy="873125"/>
          </a:xfrm>
        </p:grpSpPr>
        <p:pic>
          <p:nvPicPr>
            <p:cNvPr id="50" name="object 5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400797" y="3874515"/>
              <a:ext cx="1386331" cy="866266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7400797" y="3874515"/>
              <a:ext cx="1386840" cy="866775"/>
            </a:xfrm>
            <a:custGeom>
              <a:avLst/>
              <a:gdLst/>
              <a:ahLst/>
              <a:cxnLst/>
              <a:rect l="l" t="t" r="r" b="b"/>
              <a:pathLst>
                <a:path w="1386840" h="866775">
                  <a:moveTo>
                    <a:pt x="0" y="433069"/>
                  </a:moveTo>
                  <a:lnTo>
                    <a:pt x="216534" y="0"/>
                  </a:lnTo>
                  <a:lnTo>
                    <a:pt x="1169797" y="0"/>
                  </a:lnTo>
                  <a:lnTo>
                    <a:pt x="1386331" y="433069"/>
                  </a:lnTo>
                  <a:lnTo>
                    <a:pt x="1169797" y="866266"/>
                  </a:lnTo>
                  <a:lnTo>
                    <a:pt x="216534" y="866266"/>
                  </a:lnTo>
                  <a:lnTo>
                    <a:pt x="0" y="433069"/>
                  </a:lnTo>
                  <a:close/>
                </a:path>
              </a:pathLst>
            </a:custGeom>
            <a:ln w="6350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52"/>
          <p:cNvSpPr txBox="1"/>
          <p:nvPr/>
        </p:nvSpPr>
        <p:spPr>
          <a:xfrm>
            <a:off x="7741666" y="4140453"/>
            <a:ext cx="70739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685" marR="5080" indent="-7620">
              <a:lnSpc>
                <a:spcPct val="100000"/>
              </a:lnSpc>
              <a:spcBef>
                <a:spcPts val="95"/>
              </a:spcBef>
            </a:pPr>
            <a:r>
              <a:rPr sz="1000" spc="10" dirty="0">
                <a:latin typeface="Microsoft Sans Serif"/>
                <a:cs typeface="Microsoft Sans Serif"/>
              </a:rPr>
              <a:t>Т</a:t>
            </a:r>
            <a:r>
              <a:rPr sz="1000" spc="-10" dirty="0">
                <a:latin typeface="Microsoft Sans Serif"/>
                <a:cs typeface="Microsoft Sans Serif"/>
              </a:rPr>
              <a:t>ворч</a:t>
            </a:r>
            <a:r>
              <a:rPr sz="1000" spc="-15" dirty="0">
                <a:latin typeface="Microsoft Sans Serif"/>
                <a:cs typeface="Microsoft Sans Serif"/>
              </a:rPr>
              <a:t>е</a:t>
            </a:r>
            <a:r>
              <a:rPr sz="1000" dirty="0">
                <a:latin typeface="Microsoft Sans Serif"/>
                <a:cs typeface="Microsoft Sans Serif"/>
              </a:rPr>
              <a:t>с</a:t>
            </a:r>
            <a:r>
              <a:rPr sz="1000" spc="-70" dirty="0">
                <a:latin typeface="Microsoft Sans Serif"/>
                <a:cs typeface="Microsoft Sans Serif"/>
              </a:rPr>
              <a:t>к</a:t>
            </a:r>
            <a:r>
              <a:rPr sz="1000" spc="-10" dirty="0">
                <a:latin typeface="Microsoft Sans Serif"/>
                <a:cs typeface="Microsoft Sans Serif"/>
              </a:rPr>
              <a:t>ое  в</a:t>
            </a:r>
            <a:r>
              <a:rPr sz="1000" spc="-5" dirty="0">
                <a:latin typeface="Microsoft Sans Serif"/>
                <a:cs typeface="Microsoft Sans Serif"/>
              </a:rPr>
              <a:t>ы</a:t>
            </a:r>
            <a:r>
              <a:rPr sz="1000" spc="-10" dirty="0">
                <a:latin typeface="Microsoft Sans Serif"/>
                <a:cs typeface="Microsoft Sans Serif"/>
              </a:rPr>
              <a:t>ра</a:t>
            </a:r>
            <a:r>
              <a:rPr sz="1000" spc="-40" dirty="0">
                <a:latin typeface="Microsoft Sans Serif"/>
                <a:cs typeface="Microsoft Sans Serif"/>
              </a:rPr>
              <a:t>ж</a:t>
            </a:r>
            <a:r>
              <a:rPr sz="1000" spc="-10" dirty="0">
                <a:latin typeface="Microsoft Sans Serif"/>
                <a:cs typeface="Microsoft Sans Serif"/>
              </a:rPr>
              <a:t>ени</a:t>
            </a:r>
            <a:r>
              <a:rPr sz="1000" spc="-5" dirty="0">
                <a:latin typeface="Microsoft Sans Serif"/>
                <a:cs typeface="Microsoft Sans Serif"/>
              </a:rPr>
              <a:t>е</a:t>
            </a:r>
            <a:endParaRPr sz="1000">
              <a:latin typeface="Microsoft Sans Serif"/>
              <a:cs typeface="Microsoft Sans Serif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3132835" y="5502452"/>
            <a:ext cx="3331845" cy="253365"/>
            <a:chOff x="3132835" y="5502452"/>
            <a:chExt cx="3331845" cy="253365"/>
          </a:xfrm>
        </p:grpSpPr>
        <p:pic>
          <p:nvPicPr>
            <p:cNvPr id="54" name="object 5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136010" y="5505627"/>
              <a:ext cx="3325241" cy="246799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3136010" y="5505627"/>
              <a:ext cx="3325495" cy="247015"/>
            </a:xfrm>
            <a:custGeom>
              <a:avLst/>
              <a:gdLst/>
              <a:ahLst/>
              <a:cxnLst/>
              <a:rect l="l" t="t" r="r" b="b"/>
              <a:pathLst>
                <a:path w="3325495" h="247014">
                  <a:moveTo>
                    <a:pt x="0" y="246799"/>
                  </a:moveTo>
                  <a:lnTo>
                    <a:pt x="3325241" y="246799"/>
                  </a:lnTo>
                  <a:lnTo>
                    <a:pt x="3325241" y="0"/>
                  </a:lnTo>
                  <a:lnTo>
                    <a:pt x="0" y="0"/>
                  </a:lnTo>
                  <a:lnTo>
                    <a:pt x="0" y="246799"/>
                  </a:lnTo>
                  <a:close/>
                </a:path>
              </a:pathLst>
            </a:custGeom>
            <a:ln w="6349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3771138" y="5504789"/>
            <a:ext cx="20554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Arial"/>
                <a:cs typeface="Arial"/>
              </a:rPr>
              <a:t>Внешние</a:t>
            </a:r>
            <a:r>
              <a:rPr sz="1400" b="1" spc="-85" dirty="0">
                <a:latin typeface="Arial"/>
                <a:cs typeface="Arial"/>
              </a:rPr>
              <a:t> </a:t>
            </a:r>
            <a:r>
              <a:rPr sz="1400" b="1" spc="-15" dirty="0">
                <a:latin typeface="Arial"/>
                <a:cs typeface="Arial"/>
              </a:rPr>
              <a:t>стимуляторы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57" name="object 5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6571615" y="5509285"/>
            <a:ext cx="3134359" cy="243141"/>
          </a:xfrm>
          <a:prstGeom prst="rect">
            <a:avLst/>
          </a:prstGeom>
        </p:spPr>
      </p:pic>
      <p:sp>
        <p:nvSpPr>
          <p:cNvPr id="58" name="object 58"/>
          <p:cNvSpPr txBox="1"/>
          <p:nvPr/>
        </p:nvSpPr>
        <p:spPr>
          <a:xfrm>
            <a:off x="6571615" y="5509285"/>
            <a:ext cx="3134360" cy="243204"/>
          </a:xfrm>
          <a:prstGeom prst="rect">
            <a:avLst/>
          </a:prstGeom>
          <a:ln w="6350">
            <a:solidFill>
              <a:srgbClr val="EC7C30"/>
            </a:solidFill>
          </a:ln>
        </p:spPr>
        <p:txBody>
          <a:bodyPr vert="horz" wrap="square" lIns="0" tIns="10160" rIns="0" bIns="0" rtlCol="0">
            <a:spAutoFit/>
          </a:bodyPr>
          <a:lstStyle/>
          <a:p>
            <a:pPr marL="527050">
              <a:lnSpc>
                <a:spcPct val="100000"/>
              </a:lnSpc>
              <a:spcBef>
                <a:spcPts val="80"/>
              </a:spcBef>
            </a:pPr>
            <a:r>
              <a:rPr sz="1400" b="1" spc="-10" dirty="0">
                <a:latin typeface="Arial"/>
                <a:cs typeface="Arial"/>
              </a:rPr>
              <a:t>Достижения</a:t>
            </a:r>
            <a:r>
              <a:rPr sz="1400" b="1" spc="-1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и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spc="-5" dirty="0">
                <a:latin typeface="Arial"/>
                <a:cs typeface="Arial"/>
              </a:rPr>
              <a:t>прогресс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4046601" y="3789934"/>
            <a:ext cx="1393190" cy="873125"/>
            <a:chOff x="4046601" y="3789934"/>
            <a:chExt cx="1393190" cy="873125"/>
          </a:xfrm>
        </p:grpSpPr>
        <p:pic>
          <p:nvPicPr>
            <p:cNvPr id="60" name="object 6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049776" y="3793109"/>
              <a:ext cx="1386332" cy="866267"/>
            </a:xfrm>
            <a:prstGeom prst="rect">
              <a:avLst/>
            </a:prstGeom>
          </p:spPr>
        </p:pic>
        <p:sp>
          <p:nvSpPr>
            <p:cNvPr id="61" name="object 61"/>
            <p:cNvSpPr/>
            <p:nvPr/>
          </p:nvSpPr>
          <p:spPr>
            <a:xfrm>
              <a:off x="4049776" y="3793109"/>
              <a:ext cx="1386840" cy="866775"/>
            </a:xfrm>
            <a:custGeom>
              <a:avLst/>
              <a:gdLst/>
              <a:ahLst/>
              <a:cxnLst/>
              <a:rect l="l" t="t" r="r" b="b"/>
              <a:pathLst>
                <a:path w="1386839" h="866775">
                  <a:moveTo>
                    <a:pt x="0" y="433197"/>
                  </a:moveTo>
                  <a:lnTo>
                    <a:pt x="216535" y="0"/>
                  </a:lnTo>
                  <a:lnTo>
                    <a:pt x="1169797" y="0"/>
                  </a:lnTo>
                  <a:lnTo>
                    <a:pt x="1386332" y="433197"/>
                  </a:lnTo>
                  <a:lnTo>
                    <a:pt x="1169797" y="866267"/>
                  </a:lnTo>
                  <a:lnTo>
                    <a:pt x="216535" y="866267"/>
                  </a:lnTo>
                  <a:lnTo>
                    <a:pt x="0" y="433197"/>
                  </a:lnTo>
                  <a:close/>
                </a:path>
              </a:pathLst>
            </a:custGeom>
            <a:ln w="6350">
              <a:solidFill>
                <a:srgbClr val="5B9BD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2" name="object 62"/>
          <p:cNvSpPr txBox="1"/>
          <p:nvPr/>
        </p:nvSpPr>
        <p:spPr>
          <a:xfrm>
            <a:off x="4382770" y="3982973"/>
            <a:ext cx="721995" cy="482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1000" spc="-95" dirty="0">
                <a:latin typeface="Microsoft Sans Serif"/>
                <a:cs typeface="Microsoft Sans Serif"/>
              </a:rPr>
              <a:t>К</a:t>
            </a:r>
            <a:r>
              <a:rPr sz="1000" spc="-35" dirty="0">
                <a:latin typeface="Microsoft Sans Serif"/>
                <a:cs typeface="Microsoft Sans Serif"/>
              </a:rPr>
              <a:t>у</a:t>
            </a:r>
            <a:r>
              <a:rPr sz="1000" dirty="0">
                <a:latin typeface="Microsoft Sans Serif"/>
                <a:cs typeface="Microsoft Sans Serif"/>
              </a:rPr>
              <a:t>ль</a:t>
            </a:r>
            <a:r>
              <a:rPr sz="1000" spc="5" dirty="0">
                <a:latin typeface="Microsoft Sans Serif"/>
                <a:cs typeface="Microsoft Sans Serif"/>
              </a:rPr>
              <a:t>т</a:t>
            </a:r>
            <a:r>
              <a:rPr sz="1000" spc="-15" dirty="0">
                <a:latin typeface="Microsoft Sans Serif"/>
                <a:cs typeface="Microsoft Sans Serif"/>
              </a:rPr>
              <a:t>у</a:t>
            </a:r>
            <a:r>
              <a:rPr sz="1000" spc="-10" dirty="0">
                <a:latin typeface="Microsoft Sans Serif"/>
                <a:cs typeface="Microsoft Sans Serif"/>
              </a:rPr>
              <a:t>рн</a:t>
            </a:r>
            <a:r>
              <a:rPr sz="1000" spc="-5" dirty="0">
                <a:latin typeface="Microsoft Sans Serif"/>
                <a:cs typeface="Microsoft Sans Serif"/>
              </a:rPr>
              <a:t>ые  </a:t>
            </a:r>
            <a:r>
              <a:rPr sz="1000" spc="-15" dirty="0">
                <a:latin typeface="Microsoft Sans Serif"/>
                <a:cs typeface="Microsoft Sans Serif"/>
              </a:rPr>
              <a:t>нормы</a:t>
            </a:r>
            <a:r>
              <a:rPr sz="1000" spc="-5" dirty="0">
                <a:latin typeface="Microsoft Sans Serif"/>
                <a:cs typeface="Microsoft Sans Serif"/>
              </a:rPr>
              <a:t> и </a:t>
            </a:r>
            <a:r>
              <a:rPr sz="1000" dirty="0">
                <a:latin typeface="Microsoft Sans Serif"/>
                <a:cs typeface="Microsoft Sans Serif"/>
              </a:rPr>
              <a:t> </a:t>
            </a:r>
            <a:r>
              <a:rPr sz="1000" spc="-15" dirty="0">
                <a:latin typeface="Microsoft Sans Serif"/>
                <a:cs typeface="Microsoft Sans Serif"/>
              </a:rPr>
              <a:t>ожидания</a:t>
            </a:r>
            <a:endParaRPr sz="1000">
              <a:latin typeface="Microsoft Sans Serif"/>
              <a:cs typeface="Microsoft Sans Serif"/>
            </a:endParaRPr>
          </a:p>
        </p:txBody>
      </p:sp>
      <p:grpSp>
        <p:nvGrpSpPr>
          <p:cNvPr id="63" name="object 63"/>
          <p:cNvGrpSpPr/>
          <p:nvPr/>
        </p:nvGrpSpPr>
        <p:grpSpPr>
          <a:xfrm>
            <a:off x="8634730" y="1260538"/>
            <a:ext cx="3372485" cy="4169410"/>
            <a:chOff x="8634730" y="1260538"/>
            <a:chExt cx="3372485" cy="4169410"/>
          </a:xfrm>
        </p:grpSpPr>
        <p:sp>
          <p:nvSpPr>
            <p:cNvPr id="64" name="object 64"/>
            <p:cNvSpPr/>
            <p:nvPr/>
          </p:nvSpPr>
          <p:spPr>
            <a:xfrm>
              <a:off x="8674735" y="3388359"/>
              <a:ext cx="837565" cy="656590"/>
            </a:xfrm>
            <a:custGeom>
              <a:avLst/>
              <a:gdLst/>
              <a:ahLst/>
              <a:cxnLst/>
              <a:rect l="l" t="t" r="r" b="b"/>
              <a:pathLst>
                <a:path w="837565" h="656589">
                  <a:moveTo>
                    <a:pt x="824992" y="0"/>
                  </a:moveTo>
                  <a:lnTo>
                    <a:pt x="795327" y="65205"/>
                  </a:lnTo>
                  <a:lnTo>
                    <a:pt x="749649" y="126402"/>
                  </a:lnTo>
                  <a:lnTo>
                    <a:pt x="721195" y="155265"/>
                  </a:lnTo>
                  <a:lnTo>
                    <a:pt x="689207" y="182846"/>
                  </a:lnTo>
                  <a:lnTo>
                    <a:pt x="653840" y="209052"/>
                  </a:lnTo>
                  <a:lnTo>
                    <a:pt x="615251" y="233791"/>
                  </a:lnTo>
                  <a:lnTo>
                    <a:pt x="573596" y="256968"/>
                  </a:lnTo>
                  <a:lnTo>
                    <a:pt x="529032" y="278490"/>
                  </a:lnTo>
                  <a:lnTo>
                    <a:pt x="481714" y="298265"/>
                  </a:lnTo>
                  <a:lnTo>
                    <a:pt x="431800" y="316200"/>
                  </a:lnTo>
                  <a:lnTo>
                    <a:pt x="379444" y="332200"/>
                  </a:lnTo>
                  <a:lnTo>
                    <a:pt x="324804" y="346173"/>
                  </a:lnTo>
                  <a:lnTo>
                    <a:pt x="268036" y="358026"/>
                  </a:lnTo>
                  <a:lnTo>
                    <a:pt x="209296" y="367664"/>
                  </a:lnTo>
                  <a:lnTo>
                    <a:pt x="209296" y="237870"/>
                  </a:lnTo>
                  <a:lnTo>
                    <a:pt x="0" y="461898"/>
                  </a:lnTo>
                  <a:lnTo>
                    <a:pt x="209296" y="656589"/>
                  </a:lnTo>
                  <a:lnTo>
                    <a:pt x="209296" y="526795"/>
                  </a:lnTo>
                  <a:lnTo>
                    <a:pt x="271547" y="516517"/>
                  </a:lnTo>
                  <a:lnTo>
                    <a:pt x="331336" y="503822"/>
                  </a:lnTo>
                  <a:lnTo>
                    <a:pt x="388519" y="488832"/>
                  </a:lnTo>
                  <a:lnTo>
                    <a:pt x="442955" y="471667"/>
                  </a:lnTo>
                  <a:lnTo>
                    <a:pt x="494504" y="452449"/>
                  </a:lnTo>
                  <a:lnTo>
                    <a:pt x="543023" y="431298"/>
                  </a:lnTo>
                  <a:lnTo>
                    <a:pt x="588371" y="408335"/>
                  </a:lnTo>
                  <a:lnTo>
                    <a:pt x="630407" y="383682"/>
                  </a:lnTo>
                  <a:lnTo>
                    <a:pt x="668989" y="357459"/>
                  </a:lnTo>
                  <a:lnTo>
                    <a:pt x="703976" y="329787"/>
                  </a:lnTo>
                  <a:lnTo>
                    <a:pt x="735227" y="300787"/>
                  </a:lnTo>
                  <a:lnTo>
                    <a:pt x="762599" y="270581"/>
                  </a:lnTo>
                  <a:lnTo>
                    <a:pt x="785952" y="239288"/>
                  </a:lnTo>
                  <a:lnTo>
                    <a:pt x="820033" y="173930"/>
                  </a:lnTo>
                  <a:lnTo>
                    <a:pt x="836338" y="105680"/>
                  </a:lnTo>
                  <a:lnTo>
                    <a:pt x="837471" y="70773"/>
                  </a:lnTo>
                  <a:lnTo>
                    <a:pt x="833736" y="35506"/>
                  </a:lnTo>
                  <a:lnTo>
                    <a:pt x="824992" y="0"/>
                  </a:lnTo>
                  <a:close/>
                </a:path>
              </a:pathLst>
            </a:custGeom>
            <a:solidFill>
              <a:srgbClr val="DDD9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8674735" y="2846831"/>
              <a:ext cx="837565" cy="621030"/>
            </a:xfrm>
            <a:custGeom>
              <a:avLst/>
              <a:gdLst/>
              <a:ahLst/>
              <a:cxnLst/>
              <a:rect l="l" t="t" r="r" b="b"/>
              <a:pathLst>
                <a:path w="837565" h="621029">
                  <a:moveTo>
                    <a:pt x="0" y="0"/>
                  </a:moveTo>
                  <a:lnTo>
                    <a:pt x="0" y="159130"/>
                  </a:lnTo>
                  <a:lnTo>
                    <a:pt x="59810" y="160291"/>
                  </a:lnTo>
                  <a:lnTo>
                    <a:pt x="118487" y="163719"/>
                  </a:lnTo>
                  <a:lnTo>
                    <a:pt x="175887" y="169337"/>
                  </a:lnTo>
                  <a:lnTo>
                    <a:pt x="231869" y="177067"/>
                  </a:lnTo>
                  <a:lnTo>
                    <a:pt x="286292" y="186831"/>
                  </a:lnTo>
                  <a:lnTo>
                    <a:pt x="339014" y="198549"/>
                  </a:lnTo>
                  <a:lnTo>
                    <a:pt x="389892" y="212144"/>
                  </a:lnTo>
                  <a:lnTo>
                    <a:pt x="438785" y="227538"/>
                  </a:lnTo>
                  <a:lnTo>
                    <a:pt x="485551" y="244652"/>
                  </a:lnTo>
                  <a:lnTo>
                    <a:pt x="530049" y="263408"/>
                  </a:lnTo>
                  <a:lnTo>
                    <a:pt x="572137" y="283727"/>
                  </a:lnTo>
                  <a:lnTo>
                    <a:pt x="611672" y="305532"/>
                  </a:lnTo>
                  <a:lnTo>
                    <a:pt x="648513" y="328744"/>
                  </a:lnTo>
                  <a:lnTo>
                    <a:pt x="682519" y="353285"/>
                  </a:lnTo>
                  <a:lnTo>
                    <a:pt x="713547" y="379076"/>
                  </a:lnTo>
                  <a:lnTo>
                    <a:pt x="741456" y="406039"/>
                  </a:lnTo>
                  <a:lnTo>
                    <a:pt x="787348" y="463170"/>
                  </a:lnTo>
                  <a:lnTo>
                    <a:pt x="819061" y="524050"/>
                  </a:lnTo>
                  <a:lnTo>
                    <a:pt x="835461" y="588053"/>
                  </a:lnTo>
                  <a:lnTo>
                    <a:pt x="837565" y="621029"/>
                  </a:lnTo>
                  <a:lnTo>
                    <a:pt x="837565" y="461898"/>
                  </a:lnTo>
                  <a:lnTo>
                    <a:pt x="829246" y="396541"/>
                  </a:lnTo>
                  <a:lnTo>
                    <a:pt x="805048" y="334004"/>
                  </a:lnTo>
                  <a:lnTo>
                    <a:pt x="766103" y="274912"/>
                  </a:lnTo>
                  <a:lnTo>
                    <a:pt x="713547" y="219889"/>
                  </a:lnTo>
                  <a:lnTo>
                    <a:pt x="682519" y="194099"/>
                  </a:lnTo>
                  <a:lnTo>
                    <a:pt x="648513" y="169560"/>
                  </a:lnTo>
                  <a:lnTo>
                    <a:pt x="611672" y="146352"/>
                  </a:lnTo>
                  <a:lnTo>
                    <a:pt x="572137" y="124551"/>
                  </a:lnTo>
                  <a:lnTo>
                    <a:pt x="530049" y="104236"/>
                  </a:lnTo>
                  <a:lnTo>
                    <a:pt x="485551" y="85486"/>
                  </a:lnTo>
                  <a:lnTo>
                    <a:pt x="438785" y="68377"/>
                  </a:lnTo>
                  <a:lnTo>
                    <a:pt x="389892" y="52989"/>
                  </a:lnTo>
                  <a:lnTo>
                    <a:pt x="339014" y="39399"/>
                  </a:lnTo>
                  <a:lnTo>
                    <a:pt x="286292" y="27686"/>
                  </a:lnTo>
                  <a:lnTo>
                    <a:pt x="231869" y="17927"/>
                  </a:lnTo>
                  <a:lnTo>
                    <a:pt x="175887" y="10201"/>
                  </a:lnTo>
                  <a:lnTo>
                    <a:pt x="118487" y="4585"/>
                  </a:lnTo>
                  <a:lnTo>
                    <a:pt x="59810" y="1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AD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8674735" y="2846831"/>
              <a:ext cx="837565" cy="1198245"/>
            </a:xfrm>
            <a:custGeom>
              <a:avLst/>
              <a:gdLst/>
              <a:ahLst/>
              <a:cxnLst/>
              <a:rect l="l" t="t" r="r" b="b"/>
              <a:pathLst>
                <a:path w="837565" h="1198245">
                  <a:moveTo>
                    <a:pt x="837565" y="621029"/>
                  </a:moveTo>
                  <a:lnTo>
                    <a:pt x="829246" y="555700"/>
                  </a:lnTo>
                  <a:lnTo>
                    <a:pt x="805048" y="493180"/>
                  </a:lnTo>
                  <a:lnTo>
                    <a:pt x="766103" y="434097"/>
                  </a:lnTo>
                  <a:lnTo>
                    <a:pt x="713547" y="379076"/>
                  </a:lnTo>
                  <a:lnTo>
                    <a:pt x="682519" y="353285"/>
                  </a:lnTo>
                  <a:lnTo>
                    <a:pt x="648513" y="328744"/>
                  </a:lnTo>
                  <a:lnTo>
                    <a:pt x="611672" y="305532"/>
                  </a:lnTo>
                  <a:lnTo>
                    <a:pt x="572137" y="283727"/>
                  </a:lnTo>
                  <a:lnTo>
                    <a:pt x="530049" y="263408"/>
                  </a:lnTo>
                  <a:lnTo>
                    <a:pt x="485551" y="244652"/>
                  </a:lnTo>
                  <a:lnTo>
                    <a:pt x="438785" y="227538"/>
                  </a:lnTo>
                  <a:lnTo>
                    <a:pt x="389892" y="212144"/>
                  </a:lnTo>
                  <a:lnTo>
                    <a:pt x="339014" y="198549"/>
                  </a:lnTo>
                  <a:lnTo>
                    <a:pt x="286292" y="186831"/>
                  </a:lnTo>
                  <a:lnTo>
                    <a:pt x="231869" y="177067"/>
                  </a:lnTo>
                  <a:lnTo>
                    <a:pt x="175887" y="169337"/>
                  </a:lnTo>
                  <a:lnTo>
                    <a:pt x="118487" y="163719"/>
                  </a:lnTo>
                  <a:lnTo>
                    <a:pt x="59810" y="160291"/>
                  </a:lnTo>
                  <a:lnTo>
                    <a:pt x="0" y="159130"/>
                  </a:lnTo>
                  <a:lnTo>
                    <a:pt x="0" y="0"/>
                  </a:lnTo>
                  <a:lnTo>
                    <a:pt x="59810" y="1159"/>
                  </a:lnTo>
                  <a:lnTo>
                    <a:pt x="118487" y="4585"/>
                  </a:lnTo>
                  <a:lnTo>
                    <a:pt x="175887" y="10201"/>
                  </a:lnTo>
                  <a:lnTo>
                    <a:pt x="231869" y="17927"/>
                  </a:lnTo>
                  <a:lnTo>
                    <a:pt x="286292" y="27686"/>
                  </a:lnTo>
                  <a:lnTo>
                    <a:pt x="339014" y="39399"/>
                  </a:lnTo>
                  <a:lnTo>
                    <a:pt x="389892" y="52989"/>
                  </a:lnTo>
                  <a:lnTo>
                    <a:pt x="438785" y="68377"/>
                  </a:lnTo>
                  <a:lnTo>
                    <a:pt x="485551" y="85486"/>
                  </a:lnTo>
                  <a:lnTo>
                    <a:pt x="530049" y="104236"/>
                  </a:lnTo>
                  <a:lnTo>
                    <a:pt x="572137" y="124551"/>
                  </a:lnTo>
                  <a:lnTo>
                    <a:pt x="611672" y="146352"/>
                  </a:lnTo>
                  <a:lnTo>
                    <a:pt x="648513" y="169560"/>
                  </a:lnTo>
                  <a:lnTo>
                    <a:pt x="682519" y="194099"/>
                  </a:lnTo>
                  <a:lnTo>
                    <a:pt x="713547" y="219889"/>
                  </a:lnTo>
                  <a:lnTo>
                    <a:pt x="741456" y="246852"/>
                  </a:lnTo>
                  <a:lnTo>
                    <a:pt x="787348" y="303988"/>
                  </a:lnTo>
                  <a:lnTo>
                    <a:pt x="819061" y="364881"/>
                  </a:lnTo>
                  <a:lnTo>
                    <a:pt x="835461" y="428906"/>
                  </a:lnTo>
                  <a:lnTo>
                    <a:pt x="837565" y="461898"/>
                  </a:lnTo>
                  <a:lnTo>
                    <a:pt x="837565" y="621029"/>
                  </a:lnTo>
                  <a:lnTo>
                    <a:pt x="828194" y="690125"/>
                  </a:lnTo>
                  <a:lnTo>
                    <a:pt x="800890" y="756376"/>
                  </a:lnTo>
                  <a:lnTo>
                    <a:pt x="756863" y="818924"/>
                  </a:lnTo>
                  <a:lnTo>
                    <a:pt x="728957" y="848540"/>
                  </a:lnTo>
                  <a:lnTo>
                    <a:pt x="697323" y="876909"/>
                  </a:lnTo>
                  <a:lnTo>
                    <a:pt x="662114" y="903922"/>
                  </a:lnTo>
                  <a:lnTo>
                    <a:pt x="623481" y="929472"/>
                  </a:lnTo>
                  <a:lnTo>
                    <a:pt x="581574" y="953452"/>
                  </a:lnTo>
                  <a:lnTo>
                    <a:pt x="536546" y="975755"/>
                  </a:lnTo>
                  <a:lnTo>
                    <a:pt x="488548" y="996272"/>
                  </a:lnTo>
                  <a:lnTo>
                    <a:pt x="437730" y="1014897"/>
                  </a:lnTo>
                  <a:lnTo>
                    <a:pt x="384245" y="1031522"/>
                  </a:lnTo>
                  <a:lnTo>
                    <a:pt x="328243" y="1046039"/>
                  </a:lnTo>
                  <a:lnTo>
                    <a:pt x="269876" y="1058343"/>
                  </a:lnTo>
                  <a:lnTo>
                    <a:pt x="209296" y="1068323"/>
                  </a:lnTo>
                  <a:lnTo>
                    <a:pt x="209296" y="1198117"/>
                  </a:lnTo>
                  <a:lnTo>
                    <a:pt x="0" y="1003426"/>
                  </a:lnTo>
                  <a:lnTo>
                    <a:pt x="209296" y="779398"/>
                  </a:lnTo>
                  <a:lnTo>
                    <a:pt x="209296" y="909192"/>
                  </a:lnTo>
                  <a:lnTo>
                    <a:pt x="268036" y="899554"/>
                  </a:lnTo>
                  <a:lnTo>
                    <a:pt x="324804" y="887701"/>
                  </a:lnTo>
                  <a:lnTo>
                    <a:pt x="379444" y="873728"/>
                  </a:lnTo>
                  <a:lnTo>
                    <a:pt x="431800" y="857728"/>
                  </a:lnTo>
                  <a:lnTo>
                    <a:pt x="481714" y="839793"/>
                  </a:lnTo>
                  <a:lnTo>
                    <a:pt x="529032" y="820018"/>
                  </a:lnTo>
                  <a:lnTo>
                    <a:pt x="573596" y="798496"/>
                  </a:lnTo>
                  <a:lnTo>
                    <a:pt x="615251" y="775319"/>
                  </a:lnTo>
                  <a:lnTo>
                    <a:pt x="653840" y="750580"/>
                  </a:lnTo>
                  <a:lnTo>
                    <a:pt x="689207" y="724374"/>
                  </a:lnTo>
                  <a:lnTo>
                    <a:pt x="721195" y="696793"/>
                  </a:lnTo>
                  <a:lnTo>
                    <a:pt x="749649" y="667930"/>
                  </a:lnTo>
                  <a:lnTo>
                    <a:pt x="774412" y="637879"/>
                  </a:lnTo>
                  <a:lnTo>
                    <a:pt x="812239" y="574585"/>
                  </a:lnTo>
                  <a:lnTo>
                    <a:pt x="824992" y="541527"/>
                  </a:lnTo>
                </a:path>
              </a:pathLst>
            </a:custGeom>
            <a:ln w="25400">
              <a:solidFill>
                <a:srgbClr val="7088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8647430" y="2806953"/>
              <a:ext cx="838835" cy="511809"/>
            </a:xfrm>
            <a:custGeom>
              <a:avLst/>
              <a:gdLst/>
              <a:ahLst/>
              <a:cxnLst/>
              <a:rect l="l" t="t" r="r" b="b"/>
              <a:pathLst>
                <a:path w="838834" h="511810">
                  <a:moveTo>
                    <a:pt x="165480" y="0"/>
                  </a:moveTo>
                  <a:lnTo>
                    <a:pt x="0" y="214122"/>
                  </a:lnTo>
                  <a:lnTo>
                    <a:pt x="229870" y="390779"/>
                  </a:lnTo>
                  <a:lnTo>
                    <a:pt x="213741" y="293116"/>
                  </a:lnTo>
                  <a:lnTo>
                    <a:pt x="274473" y="293002"/>
                  </a:lnTo>
                  <a:lnTo>
                    <a:pt x="333470" y="295606"/>
                  </a:lnTo>
                  <a:lnTo>
                    <a:pt x="390522" y="300853"/>
                  </a:lnTo>
                  <a:lnTo>
                    <a:pt x="445422" y="308669"/>
                  </a:lnTo>
                  <a:lnTo>
                    <a:pt x="497960" y="318979"/>
                  </a:lnTo>
                  <a:lnTo>
                    <a:pt x="547930" y="331711"/>
                  </a:lnTo>
                  <a:lnTo>
                    <a:pt x="595122" y="346789"/>
                  </a:lnTo>
                  <a:lnTo>
                    <a:pt x="639327" y="364139"/>
                  </a:lnTo>
                  <a:lnTo>
                    <a:pt x="680339" y="383688"/>
                  </a:lnTo>
                  <a:lnTo>
                    <a:pt x="717949" y="405361"/>
                  </a:lnTo>
                  <a:lnTo>
                    <a:pt x="751948" y="429083"/>
                  </a:lnTo>
                  <a:lnTo>
                    <a:pt x="782128" y="454782"/>
                  </a:lnTo>
                  <a:lnTo>
                    <a:pt x="830199" y="511810"/>
                  </a:lnTo>
                  <a:lnTo>
                    <a:pt x="836840" y="476206"/>
                  </a:lnTo>
                  <a:lnTo>
                    <a:pt x="835022" y="407945"/>
                  </a:lnTo>
                  <a:lnTo>
                    <a:pt x="814153" y="344300"/>
                  </a:lnTo>
                  <a:lnTo>
                    <a:pt x="775533" y="286101"/>
                  </a:lnTo>
                  <a:lnTo>
                    <a:pt x="720463" y="234173"/>
                  </a:lnTo>
                  <a:lnTo>
                    <a:pt x="687165" y="210820"/>
                  </a:lnTo>
                  <a:lnTo>
                    <a:pt x="650242" y="189345"/>
                  </a:lnTo>
                  <a:lnTo>
                    <a:pt x="609856" y="169851"/>
                  </a:lnTo>
                  <a:lnTo>
                    <a:pt x="566169" y="152443"/>
                  </a:lnTo>
                  <a:lnTo>
                    <a:pt x="519345" y="137224"/>
                  </a:lnTo>
                  <a:lnTo>
                    <a:pt x="469546" y="124297"/>
                  </a:lnTo>
                  <a:lnTo>
                    <a:pt x="416934" y="113765"/>
                  </a:lnTo>
                  <a:lnTo>
                    <a:pt x="361672" y="105732"/>
                  </a:lnTo>
                  <a:lnTo>
                    <a:pt x="303922" y="100302"/>
                  </a:lnTo>
                  <a:lnTo>
                    <a:pt x="243847" y="97578"/>
                  </a:lnTo>
                  <a:lnTo>
                    <a:pt x="181610" y="97662"/>
                  </a:lnTo>
                  <a:lnTo>
                    <a:pt x="165480" y="0"/>
                  </a:lnTo>
                  <a:close/>
                </a:path>
              </a:pathLst>
            </a:custGeom>
            <a:solidFill>
              <a:srgbClr val="DDD9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8770366" y="3217544"/>
              <a:ext cx="748030" cy="746760"/>
            </a:xfrm>
            <a:custGeom>
              <a:avLst/>
              <a:gdLst/>
              <a:ahLst/>
              <a:cxnLst/>
              <a:rect l="l" t="t" r="r" b="b"/>
              <a:pathLst>
                <a:path w="748029" h="746760">
                  <a:moveTo>
                    <a:pt x="712342" y="0"/>
                  </a:moveTo>
                  <a:lnTo>
                    <a:pt x="715418" y="33434"/>
                  </a:lnTo>
                  <a:lnTo>
                    <a:pt x="713791" y="66925"/>
                  </a:lnTo>
                  <a:lnTo>
                    <a:pt x="707620" y="100351"/>
                  </a:lnTo>
                  <a:lnTo>
                    <a:pt x="682279" y="166519"/>
                  </a:lnTo>
                  <a:lnTo>
                    <a:pt x="640663" y="230956"/>
                  </a:lnTo>
                  <a:lnTo>
                    <a:pt x="614147" y="262220"/>
                  </a:lnTo>
                  <a:lnTo>
                    <a:pt x="584037" y="292684"/>
                  </a:lnTo>
                  <a:lnTo>
                    <a:pt x="550491" y="322226"/>
                  </a:lnTo>
                  <a:lnTo>
                    <a:pt x="513667" y="350723"/>
                  </a:lnTo>
                  <a:lnTo>
                    <a:pt x="473725" y="378054"/>
                  </a:lnTo>
                  <a:lnTo>
                    <a:pt x="430821" y="404094"/>
                  </a:lnTo>
                  <a:lnTo>
                    <a:pt x="385115" y="428723"/>
                  </a:lnTo>
                  <a:lnTo>
                    <a:pt x="336765" y="451818"/>
                  </a:lnTo>
                  <a:lnTo>
                    <a:pt x="285929" y="473255"/>
                  </a:lnTo>
                  <a:lnTo>
                    <a:pt x="232765" y="492914"/>
                  </a:lnTo>
                  <a:lnTo>
                    <a:pt x="177432" y="510671"/>
                  </a:lnTo>
                  <a:lnTo>
                    <a:pt x="120088" y="526403"/>
                  </a:lnTo>
                  <a:lnTo>
                    <a:pt x="60891" y="539989"/>
                  </a:lnTo>
                  <a:lnTo>
                    <a:pt x="0" y="551306"/>
                  </a:lnTo>
                  <a:lnTo>
                    <a:pt x="32257" y="746759"/>
                  </a:lnTo>
                  <a:lnTo>
                    <a:pt x="93131" y="735442"/>
                  </a:lnTo>
                  <a:lnTo>
                    <a:pt x="152313" y="721856"/>
                  </a:lnTo>
                  <a:lnTo>
                    <a:pt x="209643" y="706124"/>
                  </a:lnTo>
                  <a:lnTo>
                    <a:pt x="264963" y="688367"/>
                  </a:lnTo>
                  <a:lnTo>
                    <a:pt x="318116" y="668708"/>
                  </a:lnTo>
                  <a:lnTo>
                    <a:pt x="368942" y="647271"/>
                  </a:lnTo>
                  <a:lnTo>
                    <a:pt x="417284" y="624176"/>
                  </a:lnTo>
                  <a:lnTo>
                    <a:pt x="462982" y="599547"/>
                  </a:lnTo>
                  <a:lnTo>
                    <a:pt x="505879" y="573507"/>
                  </a:lnTo>
                  <a:lnTo>
                    <a:pt x="545817" y="546176"/>
                  </a:lnTo>
                  <a:lnTo>
                    <a:pt x="582635" y="517679"/>
                  </a:lnTo>
                  <a:lnTo>
                    <a:pt x="616178" y="488137"/>
                  </a:lnTo>
                  <a:lnTo>
                    <a:pt x="646285" y="457673"/>
                  </a:lnTo>
                  <a:lnTo>
                    <a:pt x="672798" y="426409"/>
                  </a:lnTo>
                  <a:lnTo>
                    <a:pt x="695560" y="394468"/>
                  </a:lnTo>
                  <a:lnTo>
                    <a:pt x="729195" y="329043"/>
                  </a:lnTo>
                  <a:lnTo>
                    <a:pt x="745922" y="262378"/>
                  </a:lnTo>
                  <a:lnTo>
                    <a:pt x="747549" y="228887"/>
                  </a:lnTo>
                  <a:lnTo>
                    <a:pt x="744474" y="195452"/>
                  </a:lnTo>
                  <a:lnTo>
                    <a:pt x="712342" y="0"/>
                  </a:lnTo>
                  <a:close/>
                </a:path>
              </a:pathLst>
            </a:custGeom>
            <a:solidFill>
              <a:srgbClr val="B1AD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8647430" y="2806953"/>
              <a:ext cx="870585" cy="1157605"/>
            </a:xfrm>
            <a:custGeom>
              <a:avLst/>
              <a:gdLst/>
              <a:ahLst/>
              <a:cxnLst/>
              <a:rect l="l" t="t" r="r" b="b"/>
              <a:pathLst>
                <a:path w="870584" h="1157604">
                  <a:moveTo>
                    <a:pt x="835278" y="410591"/>
                  </a:moveTo>
                  <a:lnTo>
                    <a:pt x="838354" y="444025"/>
                  </a:lnTo>
                  <a:lnTo>
                    <a:pt x="836727" y="477516"/>
                  </a:lnTo>
                  <a:lnTo>
                    <a:pt x="830556" y="510942"/>
                  </a:lnTo>
                  <a:lnTo>
                    <a:pt x="805215" y="577110"/>
                  </a:lnTo>
                  <a:lnTo>
                    <a:pt x="763599" y="641547"/>
                  </a:lnTo>
                  <a:lnTo>
                    <a:pt x="737083" y="672811"/>
                  </a:lnTo>
                  <a:lnTo>
                    <a:pt x="706973" y="703275"/>
                  </a:lnTo>
                  <a:lnTo>
                    <a:pt x="673427" y="732817"/>
                  </a:lnTo>
                  <a:lnTo>
                    <a:pt x="636603" y="761314"/>
                  </a:lnTo>
                  <a:lnTo>
                    <a:pt x="596661" y="788645"/>
                  </a:lnTo>
                  <a:lnTo>
                    <a:pt x="553757" y="814685"/>
                  </a:lnTo>
                  <a:lnTo>
                    <a:pt x="508051" y="839314"/>
                  </a:lnTo>
                  <a:lnTo>
                    <a:pt x="459701" y="862409"/>
                  </a:lnTo>
                  <a:lnTo>
                    <a:pt x="408865" y="883846"/>
                  </a:lnTo>
                  <a:lnTo>
                    <a:pt x="355701" y="903505"/>
                  </a:lnTo>
                  <a:lnTo>
                    <a:pt x="300368" y="921262"/>
                  </a:lnTo>
                  <a:lnTo>
                    <a:pt x="243024" y="936994"/>
                  </a:lnTo>
                  <a:lnTo>
                    <a:pt x="183827" y="950580"/>
                  </a:lnTo>
                  <a:lnTo>
                    <a:pt x="122936" y="961898"/>
                  </a:lnTo>
                  <a:lnTo>
                    <a:pt x="155194" y="1157351"/>
                  </a:lnTo>
                  <a:lnTo>
                    <a:pt x="216067" y="1146033"/>
                  </a:lnTo>
                  <a:lnTo>
                    <a:pt x="275249" y="1132447"/>
                  </a:lnTo>
                  <a:lnTo>
                    <a:pt x="332579" y="1116715"/>
                  </a:lnTo>
                  <a:lnTo>
                    <a:pt x="387899" y="1098958"/>
                  </a:lnTo>
                  <a:lnTo>
                    <a:pt x="441052" y="1079299"/>
                  </a:lnTo>
                  <a:lnTo>
                    <a:pt x="491878" y="1057862"/>
                  </a:lnTo>
                  <a:lnTo>
                    <a:pt x="540220" y="1034767"/>
                  </a:lnTo>
                  <a:lnTo>
                    <a:pt x="585918" y="1010138"/>
                  </a:lnTo>
                  <a:lnTo>
                    <a:pt x="628815" y="984098"/>
                  </a:lnTo>
                  <a:lnTo>
                    <a:pt x="668753" y="956767"/>
                  </a:lnTo>
                  <a:lnTo>
                    <a:pt x="705571" y="928270"/>
                  </a:lnTo>
                  <a:lnTo>
                    <a:pt x="739114" y="898728"/>
                  </a:lnTo>
                  <a:lnTo>
                    <a:pt x="769221" y="868264"/>
                  </a:lnTo>
                  <a:lnTo>
                    <a:pt x="795734" y="837000"/>
                  </a:lnTo>
                  <a:lnTo>
                    <a:pt x="818496" y="805059"/>
                  </a:lnTo>
                  <a:lnTo>
                    <a:pt x="852131" y="739634"/>
                  </a:lnTo>
                  <a:lnTo>
                    <a:pt x="868858" y="672969"/>
                  </a:lnTo>
                  <a:lnTo>
                    <a:pt x="870485" y="639478"/>
                  </a:lnTo>
                  <a:lnTo>
                    <a:pt x="867410" y="606044"/>
                  </a:lnTo>
                  <a:lnTo>
                    <a:pt x="835278" y="410591"/>
                  </a:lnTo>
                  <a:lnTo>
                    <a:pt x="814476" y="345330"/>
                  </a:lnTo>
                  <a:lnTo>
                    <a:pt x="775477" y="286110"/>
                  </a:lnTo>
                  <a:lnTo>
                    <a:pt x="719775" y="233642"/>
                  </a:lnTo>
                  <a:lnTo>
                    <a:pt x="686128" y="210164"/>
                  </a:lnTo>
                  <a:lnTo>
                    <a:pt x="648864" y="188641"/>
                  </a:lnTo>
                  <a:lnTo>
                    <a:pt x="608172" y="169163"/>
                  </a:lnTo>
                  <a:lnTo>
                    <a:pt x="564238" y="151820"/>
                  </a:lnTo>
                  <a:lnTo>
                    <a:pt x="517249" y="136699"/>
                  </a:lnTo>
                  <a:lnTo>
                    <a:pt x="467391" y="123892"/>
                  </a:lnTo>
                  <a:lnTo>
                    <a:pt x="414852" y="113486"/>
                  </a:lnTo>
                  <a:lnTo>
                    <a:pt x="359817" y="105571"/>
                  </a:lnTo>
                  <a:lnTo>
                    <a:pt x="302474" y="100236"/>
                  </a:lnTo>
                  <a:lnTo>
                    <a:pt x="243009" y="97570"/>
                  </a:lnTo>
                  <a:lnTo>
                    <a:pt x="181610" y="97662"/>
                  </a:lnTo>
                  <a:lnTo>
                    <a:pt x="165480" y="0"/>
                  </a:lnTo>
                  <a:lnTo>
                    <a:pt x="0" y="214122"/>
                  </a:lnTo>
                  <a:lnTo>
                    <a:pt x="229870" y="390779"/>
                  </a:lnTo>
                  <a:lnTo>
                    <a:pt x="213741" y="293116"/>
                  </a:lnTo>
                  <a:lnTo>
                    <a:pt x="274473" y="293002"/>
                  </a:lnTo>
                  <a:lnTo>
                    <a:pt x="333470" y="295606"/>
                  </a:lnTo>
                  <a:lnTo>
                    <a:pt x="390522" y="300853"/>
                  </a:lnTo>
                  <a:lnTo>
                    <a:pt x="445422" y="308669"/>
                  </a:lnTo>
                  <a:lnTo>
                    <a:pt x="497960" y="318979"/>
                  </a:lnTo>
                  <a:lnTo>
                    <a:pt x="547930" y="331711"/>
                  </a:lnTo>
                  <a:lnTo>
                    <a:pt x="595122" y="346789"/>
                  </a:lnTo>
                  <a:lnTo>
                    <a:pt x="639327" y="364139"/>
                  </a:lnTo>
                  <a:lnTo>
                    <a:pt x="680339" y="383688"/>
                  </a:lnTo>
                  <a:lnTo>
                    <a:pt x="717949" y="405361"/>
                  </a:lnTo>
                  <a:lnTo>
                    <a:pt x="751948" y="429083"/>
                  </a:lnTo>
                  <a:lnTo>
                    <a:pt x="782128" y="454782"/>
                  </a:lnTo>
                  <a:lnTo>
                    <a:pt x="808281" y="482382"/>
                  </a:lnTo>
                  <a:lnTo>
                    <a:pt x="830199" y="511810"/>
                  </a:lnTo>
                </a:path>
              </a:pathLst>
            </a:custGeom>
            <a:ln w="25400">
              <a:solidFill>
                <a:srgbClr val="7088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9548495" y="1265300"/>
              <a:ext cx="2453640" cy="4159885"/>
            </a:xfrm>
            <a:custGeom>
              <a:avLst/>
              <a:gdLst/>
              <a:ahLst/>
              <a:cxnLst/>
              <a:rect l="l" t="t" r="r" b="b"/>
              <a:pathLst>
                <a:path w="2453640" h="4159885">
                  <a:moveTo>
                    <a:pt x="2453385" y="0"/>
                  </a:moveTo>
                  <a:lnTo>
                    <a:pt x="157479" y="0"/>
                  </a:lnTo>
                  <a:lnTo>
                    <a:pt x="157479" y="3026410"/>
                  </a:lnTo>
                  <a:lnTo>
                    <a:pt x="540130" y="3026410"/>
                  </a:lnTo>
                  <a:lnTo>
                    <a:pt x="0" y="4159885"/>
                  </a:lnTo>
                  <a:lnTo>
                    <a:pt x="1114044" y="3026410"/>
                  </a:lnTo>
                  <a:lnTo>
                    <a:pt x="2453385" y="3026410"/>
                  </a:lnTo>
                  <a:lnTo>
                    <a:pt x="2453385" y="0"/>
                  </a:lnTo>
                  <a:close/>
                </a:path>
              </a:pathLst>
            </a:custGeom>
            <a:solidFill>
              <a:srgbClr val="F1DC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9548495" y="1265300"/>
              <a:ext cx="2453640" cy="4159885"/>
            </a:xfrm>
            <a:custGeom>
              <a:avLst/>
              <a:gdLst/>
              <a:ahLst/>
              <a:cxnLst/>
              <a:rect l="l" t="t" r="r" b="b"/>
              <a:pathLst>
                <a:path w="2453640" h="4159885">
                  <a:moveTo>
                    <a:pt x="157479" y="0"/>
                  </a:moveTo>
                  <a:lnTo>
                    <a:pt x="540130" y="0"/>
                  </a:lnTo>
                  <a:lnTo>
                    <a:pt x="1114044" y="0"/>
                  </a:lnTo>
                  <a:lnTo>
                    <a:pt x="2453385" y="0"/>
                  </a:lnTo>
                  <a:lnTo>
                    <a:pt x="2453385" y="1765427"/>
                  </a:lnTo>
                  <a:lnTo>
                    <a:pt x="2453385" y="2521966"/>
                  </a:lnTo>
                  <a:lnTo>
                    <a:pt x="2453385" y="3026410"/>
                  </a:lnTo>
                  <a:lnTo>
                    <a:pt x="1114044" y="3026410"/>
                  </a:lnTo>
                  <a:lnTo>
                    <a:pt x="0" y="4159885"/>
                  </a:lnTo>
                  <a:lnTo>
                    <a:pt x="540130" y="3026410"/>
                  </a:lnTo>
                  <a:lnTo>
                    <a:pt x="157479" y="3026410"/>
                  </a:lnTo>
                  <a:lnTo>
                    <a:pt x="157479" y="2521966"/>
                  </a:lnTo>
                  <a:lnTo>
                    <a:pt x="157479" y="1765427"/>
                  </a:lnTo>
                  <a:lnTo>
                    <a:pt x="157479" y="0"/>
                  </a:lnTo>
                  <a:close/>
                </a:path>
              </a:pathLst>
            </a:custGeom>
            <a:ln w="9525">
              <a:solidFill>
                <a:srgbClr val="E36C0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2" name="object 72"/>
          <p:cNvGrpSpPr/>
          <p:nvPr/>
        </p:nvGrpSpPr>
        <p:grpSpPr>
          <a:xfrm>
            <a:off x="236613" y="1750060"/>
            <a:ext cx="4218305" cy="2597785"/>
            <a:chOff x="236613" y="1750060"/>
            <a:chExt cx="4218305" cy="2597785"/>
          </a:xfrm>
        </p:grpSpPr>
        <p:sp>
          <p:nvSpPr>
            <p:cNvPr id="73" name="object 73"/>
            <p:cNvSpPr/>
            <p:nvPr/>
          </p:nvSpPr>
          <p:spPr>
            <a:xfrm>
              <a:off x="2900897" y="2944368"/>
              <a:ext cx="659765" cy="603250"/>
            </a:xfrm>
            <a:custGeom>
              <a:avLst/>
              <a:gdLst/>
              <a:ahLst/>
              <a:cxnLst/>
              <a:rect l="l" t="t" r="r" b="b"/>
              <a:pathLst>
                <a:path w="659764" h="603250">
                  <a:moveTo>
                    <a:pt x="494574" y="0"/>
                  </a:moveTo>
                  <a:lnTo>
                    <a:pt x="494574" y="82423"/>
                  </a:lnTo>
                  <a:lnTo>
                    <a:pt x="439849" y="93855"/>
                  </a:lnTo>
                  <a:lnTo>
                    <a:pt x="387578" y="108231"/>
                  </a:lnTo>
                  <a:lnTo>
                    <a:pt x="337916" y="125384"/>
                  </a:lnTo>
                  <a:lnTo>
                    <a:pt x="291018" y="145147"/>
                  </a:lnTo>
                  <a:lnTo>
                    <a:pt x="247037" y="167354"/>
                  </a:lnTo>
                  <a:lnTo>
                    <a:pt x="206129" y="191840"/>
                  </a:lnTo>
                  <a:lnTo>
                    <a:pt x="168447" y="218438"/>
                  </a:lnTo>
                  <a:lnTo>
                    <a:pt x="134147" y="246981"/>
                  </a:lnTo>
                  <a:lnTo>
                    <a:pt x="103382" y="277304"/>
                  </a:lnTo>
                  <a:lnTo>
                    <a:pt x="76308" y="309240"/>
                  </a:lnTo>
                  <a:lnTo>
                    <a:pt x="53078" y="342624"/>
                  </a:lnTo>
                  <a:lnTo>
                    <a:pt x="33846" y="377288"/>
                  </a:lnTo>
                  <a:lnTo>
                    <a:pt x="18768" y="413068"/>
                  </a:lnTo>
                  <a:lnTo>
                    <a:pt x="7998" y="449795"/>
                  </a:lnTo>
                  <a:lnTo>
                    <a:pt x="0" y="525432"/>
                  </a:lnTo>
                  <a:lnTo>
                    <a:pt x="3080" y="564008"/>
                  </a:lnTo>
                  <a:lnTo>
                    <a:pt x="11085" y="602869"/>
                  </a:lnTo>
                  <a:lnTo>
                    <a:pt x="24351" y="563615"/>
                  </a:lnTo>
                  <a:lnTo>
                    <a:pt x="42429" y="525739"/>
                  </a:lnTo>
                  <a:lnTo>
                    <a:pt x="65093" y="489408"/>
                  </a:lnTo>
                  <a:lnTo>
                    <a:pt x="92120" y="454785"/>
                  </a:lnTo>
                  <a:lnTo>
                    <a:pt x="123284" y="422037"/>
                  </a:lnTo>
                  <a:lnTo>
                    <a:pt x="158361" y="391330"/>
                  </a:lnTo>
                  <a:lnTo>
                    <a:pt x="197126" y="362828"/>
                  </a:lnTo>
                  <a:lnTo>
                    <a:pt x="239354" y="336696"/>
                  </a:lnTo>
                  <a:lnTo>
                    <a:pt x="284820" y="313102"/>
                  </a:lnTo>
                  <a:lnTo>
                    <a:pt x="333300" y="292209"/>
                  </a:lnTo>
                  <a:lnTo>
                    <a:pt x="384569" y="274183"/>
                  </a:lnTo>
                  <a:lnTo>
                    <a:pt x="438402" y="259190"/>
                  </a:lnTo>
                  <a:lnTo>
                    <a:pt x="494574" y="247396"/>
                  </a:lnTo>
                  <a:lnTo>
                    <a:pt x="494574" y="329819"/>
                  </a:lnTo>
                  <a:lnTo>
                    <a:pt x="659547" y="150495"/>
                  </a:lnTo>
                  <a:lnTo>
                    <a:pt x="494574" y="0"/>
                  </a:lnTo>
                  <a:close/>
                </a:path>
              </a:pathLst>
            </a:custGeom>
            <a:solidFill>
              <a:srgbClr val="DDD9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2900934" y="3464814"/>
              <a:ext cx="659765" cy="617220"/>
            </a:xfrm>
            <a:custGeom>
              <a:avLst/>
              <a:gdLst/>
              <a:ahLst/>
              <a:cxnLst/>
              <a:rect l="l" t="t" r="r" b="b"/>
              <a:pathLst>
                <a:path w="659764" h="617220">
                  <a:moveTo>
                    <a:pt x="0" y="0"/>
                  </a:moveTo>
                  <a:lnTo>
                    <a:pt x="0" y="164846"/>
                  </a:lnTo>
                  <a:lnTo>
                    <a:pt x="2420" y="203874"/>
                  </a:lnTo>
                  <a:lnTo>
                    <a:pt x="9551" y="241981"/>
                  </a:lnTo>
                  <a:lnTo>
                    <a:pt x="21193" y="279031"/>
                  </a:lnTo>
                  <a:lnTo>
                    <a:pt x="37149" y="314889"/>
                  </a:lnTo>
                  <a:lnTo>
                    <a:pt x="57220" y="349417"/>
                  </a:lnTo>
                  <a:lnTo>
                    <a:pt x="81210" y="382481"/>
                  </a:lnTo>
                  <a:lnTo>
                    <a:pt x="108919" y="413945"/>
                  </a:lnTo>
                  <a:lnTo>
                    <a:pt x="140150" y="443673"/>
                  </a:lnTo>
                  <a:lnTo>
                    <a:pt x="174705" y="471528"/>
                  </a:lnTo>
                  <a:lnTo>
                    <a:pt x="212385" y="497375"/>
                  </a:lnTo>
                  <a:lnTo>
                    <a:pt x="252994" y="521078"/>
                  </a:lnTo>
                  <a:lnTo>
                    <a:pt x="296332" y="542502"/>
                  </a:lnTo>
                  <a:lnTo>
                    <a:pt x="342203" y="561510"/>
                  </a:lnTo>
                  <a:lnTo>
                    <a:pt x="390407" y="577966"/>
                  </a:lnTo>
                  <a:lnTo>
                    <a:pt x="440748" y="591735"/>
                  </a:lnTo>
                  <a:lnTo>
                    <a:pt x="493026" y="602681"/>
                  </a:lnTo>
                  <a:lnTo>
                    <a:pt x="547045" y="610667"/>
                  </a:lnTo>
                  <a:lnTo>
                    <a:pt x="602606" y="615559"/>
                  </a:lnTo>
                  <a:lnTo>
                    <a:pt x="659511" y="617219"/>
                  </a:lnTo>
                  <a:lnTo>
                    <a:pt x="659511" y="452247"/>
                  </a:lnTo>
                  <a:lnTo>
                    <a:pt x="602606" y="450587"/>
                  </a:lnTo>
                  <a:lnTo>
                    <a:pt x="547045" y="445698"/>
                  </a:lnTo>
                  <a:lnTo>
                    <a:pt x="493026" y="437716"/>
                  </a:lnTo>
                  <a:lnTo>
                    <a:pt x="440748" y="426776"/>
                  </a:lnTo>
                  <a:lnTo>
                    <a:pt x="390407" y="413015"/>
                  </a:lnTo>
                  <a:lnTo>
                    <a:pt x="342203" y="396567"/>
                  </a:lnTo>
                  <a:lnTo>
                    <a:pt x="296332" y="377568"/>
                  </a:lnTo>
                  <a:lnTo>
                    <a:pt x="252994" y="356154"/>
                  </a:lnTo>
                  <a:lnTo>
                    <a:pt x="212385" y="332460"/>
                  </a:lnTo>
                  <a:lnTo>
                    <a:pt x="174705" y="306623"/>
                  </a:lnTo>
                  <a:lnTo>
                    <a:pt x="140150" y="278778"/>
                  </a:lnTo>
                  <a:lnTo>
                    <a:pt x="108919" y="249060"/>
                  </a:lnTo>
                  <a:lnTo>
                    <a:pt x="81210" y="217605"/>
                  </a:lnTo>
                  <a:lnTo>
                    <a:pt x="57220" y="184550"/>
                  </a:lnTo>
                  <a:lnTo>
                    <a:pt x="37149" y="150028"/>
                  </a:lnTo>
                  <a:lnTo>
                    <a:pt x="21193" y="114177"/>
                  </a:lnTo>
                  <a:lnTo>
                    <a:pt x="9551" y="77131"/>
                  </a:lnTo>
                  <a:lnTo>
                    <a:pt x="2420" y="390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AD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2900934" y="2944368"/>
              <a:ext cx="659765" cy="1137920"/>
            </a:xfrm>
            <a:custGeom>
              <a:avLst/>
              <a:gdLst/>
              <a:ahLst/>
              <a:cxnLst/>
              <a:rect l="l" t="t" r="r" b="b"/>
              <a:pathLst>
                <a:path w="659764" h="1137920">
                  <a:moveTo>
                    <a:pt x="0" y="520446"/>
                  </a:moveTo>
                  <a:lnTo>
                    <a:pt x="2420" y="559473"/>
                  </a:lnTo>
                  <a:lnTo>
                    <a:pt x="9551" y="597577"/>
                  </a:lnTo>
                  <a:lnTo>
                    <a:pt x="21193" y="634623"/>
                  </a:lnTo>
                  <a:lnTo>
                    <a:pt x="37149" y="670474"/>
                  </a:lnTo>
                  <a:lnTo>
                    <a:pt x="57220" y="704996"/>
                  </a:lnTo>
                  <a:lnTo>
                    <a:pt x="81210" y="738051"/>
                  </a:lnTo>
                  <a:lnTo>
                    <a:pt x="108919" y="769506"/>
                  </a:lnTo>
                  <a:lnTo>
                    <a:pt x="140150" y="799224"/>
                  </a:lnTo>
                  <a:lnTo>
                    <a:pt x="174705" y="827069"/>
                  </a:lnTo>
                  <a:lnTo>
                    <a:pt x="212385" y="852906"/>
                  </a:lnTo>
                  <a:lnTo>
                    <a:pt x="252994" y="876600"/>
                  </a:lnTo>
                  <a:lnTo>
                    <a:pt x="296332" y="898014"/>
                  </a:lnTo>
                  <a:lnTo>
                    <a:pt x="342203" y="917013"/>
                  </a:lnTo>
                  <a:lnTo>
                    <a:pt x="390407" y="933461"/>
                  </a:lnTo>
                  <a:lnTo>
                    <a:pt x="440748" y="947222"/>
                  </a:lnTo>
                  <a:lnTo>
                    <a:pt x="493026" y="958162"/>
                  </a:lnTo>
                  <a:lnTo>
                    <a:pt x="547045" y="966144"/>
                  </a:lnTo>
                  <a:lnTo>
                    <a:pt x="602606" y="971033"/>
                  </a:lnTo>
                  <a:lnTo>
                    <a:pt x="659511" y="972693"/>
                  </a:lnTo>
                  <a:lnTo>
                    <a:pt x="659511" y="1137666"/>
                  </a:lnTo>
                  <a:lnTo>
                    <a:pt x="602606" y="1136005"/>
                  </a:lnTo>
                  <a:lnTo>
                    <a:pt x="547045" y="1131113"/>
                  </a:lnTo>
                  <a:lnTo>
                    <a:pt x="493026" y="1123127"/>
                  </a:lnTo>
                  <a:lnTo>
                    <a:pt x="440748" y="1112181"/>
                  </a:lnTo>
                  <a:lnTo>
                    <a:pt x="390407" y="1098412"/>
                  </a:lnTo>
                  <a:lnTo>
                    <a:pt x="342203" y="1081956"/>
                  </a:lnTo>
                  <a:lnTo>
                    <a:pt x="296332" y="1062948"/>
                  </a:lnTo>
                  <a:lnTo>
                    <a:pt x="252994" y="1041524"/>
                  </a:lnTo>
                  <a:lnTo>
                    <a:pt x="212385" y="1017821"/>
                  </a:lnTo>
                  <a:lnTo>
                    <a:pt x="174705" y="991974"/>
                  </a:lnTo>
                  <a:lnTo>
                    <a:pt x="140150" y="964119"/>
                  </a:lnTo>
                  <a:lnTo>
                    <a:pt x="108919" y="934391"/>
                  </a:lnTo>
                  <a:lnTo>
                    <a:pt x="81210" y="902927"/>
                  </a:lnTo>
                  <a:lnTo>
                    <a:pt x="57220" y="869863"/>
                  </a:lnTo>
                  <a:lnTo>
                    <a:pt x="37149" y="835335"/>
                  </a:lnTo>
                  <a:lnTo>
                    <a:pt x="21193" y="799477"/>
                  </a:lnTo>
                  <a:lnTo>
                    <a:pt x="9551" y="762427"/>
                  </a:lnTo>
                  <a:lnTo>
                    <a:pt x="2420" y="724320"/>
                  </a:lnTo>
                  <a:lnTo>
                    <a:pt x="0" y="685292"/>
                  </a:lnTo>
                  <a:lnTo>
                    <a:pt x="0" y="520446"/>
                  </a:lnTo>
                  <a:lnTo>
                    <a:pt x="2678" y="479573"/>
                  </a:lnTo>
                  <a:lnTo>
                    <a:pt x="10576" y="439578"/>
                  </a:lnTo>
                  <a:lnTo>
                    <a:pt x="23487" y="400642"/>
                  </a:lnTo>
                  <a:lnTo>
                    <a:pt x="41207" y="362947"/>
                  </a:lnTo>
                  <a:lnTo>
                    <a:pt x="63528" y="326676"/>
                  </a:lnTo>
                  <a:lnTo>
                    <a:pt x="90245" y="292012"/>
                  </a:lnTo>
                  <a:lnTo>
                    <a:pt x="121152" y="259137"/>
                  </a:lnTo>
                  <a:lnTo>
                    <a:pt x="156043" y="228232"/>
                  </a:lnTo>
                  <a:lnTo>
                    <a:pt x="194712" y="199482"/>
                  </a:lnTo>
                  <a:lnTo>
                    <a:pt x="236953" y="173068"/>
                  </a:lnTo>
                  <a:lnTo>
                    <a:pt x="282561" y="149172"/>
                  </a:lnTo>
                  <a:lnTo>
                    <a:pt x="331329" y="127977"/>
                  </a:lnTo>
                  <a:lnTo>
                    <a:pt x="383052" y="109665"/>
                  </a:lnTo>
                  <a:lnTo>
                    <a:pt x="437523" y="94420"/>
                  </a:lnTo>
                  <a:lnTo>
                    <a:pt x="494538" y="82423"/>
                  </a:lnTo>
                  <a:lnTo>
                    <a:pt x="494538" y="0"/>
                  </a:lnTo>
                  <a:lnTo>
                    <a:pt x="659511" y="150495"/>
                  </a:lnTo>
                  <a:lnTo>
                    <a:pt x="494538" y="329819"/>
                  </a:lnTo>
                  <a:lnTo>
                    <a:pt x="494538" y="247396"/>
                  </a:lnTo>
                  <a:lnTo>
                    <a:pt x="438365" y="259190"/>
                  </a:lnTo>
                  <a:lnTo>
                    <a:pt x="384532" y="274183"/>
                  </a:lnTo>
                  <a:lnTo>
                    <a:pt x="333263" y="292209"/>
                  </a:lnTo>
                  <a:lnTo>
                    <a:pt x="284783" y="313102"/>
                  </a:lnTo>
                  <a:lnTo>
                    <a:pt x="239317" y="336696"/>
                  </a:lnTo>
                  <a:lnTo>
                    <a:pt x="197089" y="362828"/>
                  </a:lnTo>
                  <a:lnTo>
                    <a:pt x="158324" y="391330"/>
                  </a:lnTo>
                  <a:lnTo>
                    <a:pt x="123248" y="422037"/>
                  </a:lnTo>
                  <a:lnTo>
                    <a:pt x="92083" y="454785"/>
                  </a:lnTo>
                  <a:lnTo>
                    <a:pt x="65057" y="489408"/>
                  </a:lnTo>
                  <a:lnTo>
                    <a:pt x="42392" y="525739"/>
                  </a:lnTo>
                  <a:lnTo>
                    <a:pt x="24314" y="563615"/>
                  </a:lnTo>
                  <a:lnTo>
                    <a:pt x="11049" y="602869"/>
                  </a:lnTo>
                </a:path>
              </a:pathLst>
            </a:custGeom>
            <a:ln w="25400">
              <a:solidFill>
                <a:srgbClr val="7088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249313" y="1762760"/>
              <a:ext cx="4192904" cy="2572385"/>
            </a:xfrm>
            <a:custGeom>
              <a:avLst/>
              <a:gdLst/>
              <a:ahLst/>
              <a:cxnLst/>
              <a:rect l="l" t="t" r="r" b="b"/>
              <a:pathLst>
                <a:path w="4192904" h="2572385">
                  <a:moveTo>
                    <a:pt x="4192765" y="0"/>
                  </a:moveTo>
                  <a:lnTo>
                    <a:pt x="1847329" y="1345311"/>
                  </a:lnTo>
                  <a:lnTo>
                    <a:pt x="1847329" y="1099947"/>
                  </a:lnTo>
                  <a:lnTo>
                    <a:pt x="0" y="1099947"/>
                  </a:lnTo>
                  <a:lnTo>
                    <a:pt x="0" y="2572385"/>
                  </a:lnTo>
                  <a:lnTo>
                    <a:pt x="1847329" y="2572385"/>
                  </a:lnTo>
                  <a:lnTo>
                    <a:pt x="1847329" y="1713484"/>
                  </a:lnTo>
                  <a:lnTo>
                    <a:pt x="4192765" y="0"/>
                  </a:lnTo>
                  <a:close/>
                </a:path>
              </a:pathLst>
            </a:custGeom>
            <a:solidFill>
              <a:srgbClr val="FC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249313" y="1762760"/>
              <a:ext cx="4192904" cy="2572385"/>
            </a:xfrm>
            <a:custGeom>
              <a:avLst/>
              <a:gdLst/>
              <a:ahLst/>
              <a:cxnLst/>
              <a:rect l="l" t="t" r="r" b="b"/>
              <a:pathLst>
                <a:path w="4192904" h="2572385">
                  <a:moveTo>
                    <a:pt x="0" y="1099947"/>
                  </a:moveTo>
                  <a:lnTo>
                    <a:pt x="1077582" y="1099947"/>
                  </a:lnTo>
                  <a:lnTo>
                    <a:pt x="1539481" y="1099947"/>
                  </a:lnTo>
                  <a:lnTo>
                    <a:pt x="1847329" y="1099947"/>
                  </a:lnTo>
                  <a:lnTo>
                    <a:pt x="1847329" y="1345311"/>
                  </a:lnTo>
                  <a:lnTo>
                    <a:pt x="4192765" y="0"/>
                  </a:lnTo>
                  <a:lnTo>
                    <a:pt x="1847329" y="1713484"/>
                  </a:lnTo>
                  <a:lnTo>
                    <a:pt x="1847329" y="2572385"/>
                  </a:lnTo>
                  <a:lnTo>
                    <a:pt x="1539481" y="2572385"/>
                  </a:lnTo>
                  <a:lnTo>
                    <a:pt x="1077582" y="2572385"/>
                  </a:lnTo>
                  <a:lnTo>
                    <a:pt x="0" y="2572385"/>
                  </a:lnTo>
                  <a:lnTo>
                    <a:pt x="0" y="1713484"/>
                  </a:lnTo>
                  <a:lnTo>
                    <a:pt x="0" y="1345311"/>
                  </a:lnTo>
                  <a:lnTo>
                    <a:pt x="0" y="1099947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8" name="object 78"/>
          <p:cNvSpPr txBox="1"/>
          <p:nvPr/>
        </p:nvSpPr>
        <p:spPr>
          <a:xfrm>
            <a:off x="9785984" y="1383918"/>
            <a:ext cx="2105660" cy="276987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500" i="1" spc="10" dirty="0">
                <a:latin typeface="Calibri"/>
                <a:cs typeface="Calibri"/>
              </a:rPr>
              <a:t>Предложения </a:t>
            </a:r>
            <a:r>
              <a:rPr sz="1500" i="1" spc="15" dirty="0">
                <a:latin typeface="Calibri"/>
                <a:cs typeface="Calibri"/>
              </a:rPr>
              <a:t>по</a:t>
            </a:r>
            <a:r>
              <a:rPr sz="1500" i="1" spc="5" dirty="0">
                <a:latin typeface="Calibri"/>
                <a:cs typeface="Calibri"/>
              </a:rPr>
              <a:t> оценке:</a:t>
            </a:r>
            <a:endParaRPr sz="1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1500" b="1" spc="5" dirty="0">
                <a:latin typeface="Calibri"/>
                <a:cs typeface="Calibri"/>
              </a:rPr>
              <a:t>ТЕСТЫ</a:t>
            </a:r>
            <a:endParaRPr sz="1500">
              <a:latin typeface="Calibri"/>
              <a:cs typeface="Calibri"/>
            </a:endParaRPr>
          </a:p>
          <a:p>
            <a:pPr marL="12700" marR="109855">
              <a:lnSpc>
                <a:spcPct val="100000"/>
              </a:lnSpc>
              <a:spcBef>
                <a:spcPts val="45"/>
              </a:spcBef>
            </a:pPr>
            <a:r>
              <a:rPr sz="1000" spc="-5" dirty="0">
                <a:latin typeface="Calibri"/>
                <a:cs typeface="Calibri"/>
              </a:rPr>
              <a:t>Показателями способности мыслить </a:t>
            </a:r>
            <a:r>
              <a:rPr sz="1000" spc="-215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творчески служит</a:t>
            </a:r>
            <a:r>
              <a:rPr sz="1000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также</a:t>
            </a:r>
            <a:r>
              <a:rPr sz="1000" dirty="0">
                <a:latin typeface="Calibri"/>
                <a:cs typeface="Calibri"/>
              </a:rPr>
              <a:t> </a:t>
            </a:r>
            <a:r>
              <a:rPr sz="1000" b="1" spc="-5" dirty="0">
                <a:latin typeface="Calibri"/>
                <a:cs typeface="Calibri"/>
              </a:rPr>
              <a:t>качество </a:t>
            </a:r>
            <a:r>
              <a:rPr sz="1000" b="1" dirty="0">
                <a:latin typeface="Calibri"/>
                <a:cs typeface="Calibri"/>
              </a:rPr>
              <a:t> </a:t>
            </a:r>
            <a:r>
              <a:rPr sz="1000" b="1" spc="-5" dirty="0">
                <a:latin typeface="Calibri"/>
                <a:cs typeface="Calibri"/>
              </a:rPr>
              <a:t>продуктов</a:t>
            </a:r>
            <a:r>
              <a:rPr sz="1000" spc="-5" dirty="0">
                <a:latin typeface="Calibri"/>
                <a:cs typeface="Calibri"/>
              </a:rPr>
              <a:t>,</a:t>
            </a:r>
            <a:r>
              <a:rPr sz="1000" spc="30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подготовленных</a:t>
            </a:r>
            <a:r>
              <a:rPr sz="1000" spc="40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в</a:t>
            </a:r>
            <a:endParaRPr sz="1000">
              <a:latin typeface="Calibri"/>
              <a:cs typeface="Calibri"/>
            </a:endParaRPr>
          </a:p>
          <a:p>
            <a:pPr marL="12700" marR="199390">
              <a:lnSpc>
                <a:spcPct val="100000"/>
              </a:lnSpc>
            </a:pPr>
            <a:r>
              <a:rPr sz="1000" spc="-5" dirty="0">
                <a:latin typeface="Calibri"/>
                <a:cs typeface="Calibri"/>
              </a:rPr>
              <a:t>результате</a:t>
            </a:r>
            <a:r>
              <a:rPr sz="1000" spc="5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процессов</a:t>
            </a:r>
            <a:r>
              <a:rPr sz="1000" spc="5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креативного </a:t>
            </a:r>
            <a:r>
              <a:rPr sz="1000" spc="-210" dirty="0">
                <a:latin typeface="Calibri"/>
                <a:cs typeface="Calibri"/>
              </a:rPr>
              <a:t> </a:t>
            </a:r>
            <a:r>
              <a:rPr sz="1000" spc="-10" dirty="0">
                <a:latin typeface="Calibri"/>
                <a:cs typeface="Calibri"/>
              </a:rPr>
              <a:t>мышления:</a:t>
            </a:r>
            <a:endParaRPr sz="1000">
              <a:latin typeface="Calibri"/>
              <a:cs typeface="Calibri"/>
            </a:endParaRPr>
          </a:p>
          <a:p>
            <a:pPr marL="144780" indent="-132715">
              <a:lnSpc>
                <a:spcPts val="1315"/>
              </a:lnSpc>
              <a:buFont typeface="Microsoft Sans Serif"/>
              <a:buChar char="•"/>
              <a:tabLst>
                <a:tab pos="145415" algn="l"/>
              </a:tabLst>
            </a:pPr>
            <a:r>
              <a:rPr sz="1100" b="1" dirty="0">
                <a:latin typeface="Calibri"/>
                <a:cs typeface="Calibri"/>
              </a:rPr>
              <a:t>письменных</a:t>
            </a:r>
            <a:r>
              <a:rPr sz="1100" b="1" spc="-6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работ;</a:t>
            </a:r>
            <a:endParaRPr sz="1100">
              <a:latin typeface="Calibri"/>
              <a:cs typeface="Calibri"/>
            </a:endParaRPr>
          </a:p>
          <a:p>
            <a:pPr marL="144780" indent="-132715">
              <a:lnSpc>
                <a:spcPct val="100000"/>
              </a:lnSpc>
              <a:buFont typeface="Microsoft Sans Serif"/>
              <a:buChar char="•"/>
              <a:tabLst>
                <a:tab pos="145415" algn="l"/>
              </a:tabLst>
            </a:pPr>
            <a:r>
              <a:rPr sz="1100" b="1" spc="-5" dirty="0">
                <a:latin typeface="Calibri"/>
                <a:cs typeface="Calibri"/>
              </a:rPr>
              <a:t>визуальных</a:t>
            </a:r>
            <a:r>
              <a:rPr sz="1100" b="1" spc="-25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сообщений;</a:t>
            </a:r>
            <a:endParaRPr sz="1100">
              <a:latin typeface="Calibri"/>
              <a:cs typeface="Calibri"/>
            </a:endParaRPr>
          </a:p>
          <a:p>
            <a:pPr marL="144780" indent="-132715">
              <a:lnSpc>
                <a:spcPct val="100000"/>
              </a:lnSpc>
              <a:buFont typeface="Microsoft Sans Serif"/>
              <a:buChar char="•"/>
              <a:tabLst>
                <a:tab pos="145415" algn="l"/>
              </a:tabLst>
            </a:pPr>
            <a:r>
              <a:rPr sz="1100" b="1" spc="-5" dirty="0">
                <a:latin typeface="Calibri"/>
                <a:cs typeface="Calibri"/>
              </a:rPr>
              <a:t>представлений</a:t>
            </a:r>
            <a:r>
              <a:rPr sz="1100" b="1" spc="-5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с</a:t>
            </a:r>
            <a:endParaRPr sz="1100">
              <a:latin typeface="Calibri"/>
              <a:cs typeface="Calibri"/>
            </a:endParaRPr>
          </a:p>
          <a:p>
            <a:pPr marL="144780" marR="300990">
              <a:lnSpc>
                <a:spcPct val="100000"/>
              </a:lnSpc>
            </a:pPr>
            <a:r>
              <a:rPr sz="1100" b="1" spc="-5" dirty="0">
                <a:latin typeface="Calibri"/>
                <a:cs typeface="Calibri"/>
              </a:rPr>
              <a:t>использованием пластики, </a:t>
            </a:r>
            <a:r>
              <a:rPr sz="1100" b="1" spc="-23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мимики, жестов и </a:t>
            </a:r>
            <a:r>
              <a:rPr sz="1100" b="1" spc="-5" dirty="0">
                <a:latin typeface="Calibri"/>
                <a:cs typeface="Calibri"/>
              </a:rPr>
              <a:t>иных </a:t>
            </a:r>
            <a:r>
              <a:rPr sz="1100" b="1" dirty="0">
                <a:latin typeface="Calibri"/>
                <a:cs typeface="Calibri"/>
              </a:rPr>
              <a:t> средств;</a:t>
            </a:r>
            <a:endParaRPr sz="1100">
              <a:latin typeface="Calibri"/>
              <a:cs typeface="Calibri"/>
            </a:endParaRPr>
          </a:p>
          <a:p>
            <a:pPr marL="144780" marR="167640" indent="-132715">
              <a:lnSpc>
                <a:spcPct val="100000"/>
              </a:lnSpc>
              <a:buFont typeface="Microsoft Sans Serif"/>
              <a:buChar char="•"/>
              <a:tabLst>
                <a:tab pos="145415" algn="l"/>
              </a:tabLst>
            </a:pPr>
            <a:r>
              <a:rPr sz="1100" b="1" spc="-5" dirty="0">
                <a:latin typeface="Calibri"/>
                <a:cs typeface="Calibri"/>
              </a:rPr>
              <a:t>формулирование вопросов </a:t>
            </a:r>
            <a:r>
              <a:rPr sz="1100" b="1" dirty="0">
                <a:latin typeface="Calibri"/>
                <a:cs typeface="Calibri"/>
              </a:rPr>
              <a:t>и </a:t>
            </a:r>
            <a:r>
              <a:rPr sz="1100" b="1" spc="-235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гипотез;</a:t>
            </a:r>
            <a:endParaRPr sz="1100">
              <a:latin typeface="Calibri"/>
              <a:cs typeface="Calibri"/>
            </a:endParaRPr>
          </a:p>
          <a:p>
            <a:pPr marL="144780" indent="-132715">
              <a:lnSpc>
                <a:spcPct val="100000"/>
              </a:lnSpc>
              <a:buFont typeface="Microsoft Sans Serif"/>
              <a:buChar char="•"/>
              <a:tabLst>
                <a:tab pos="145415" algn="l"/>
              </a:tabLst>
            </a:pPr>
            <a:r>
              <a:rPr sz="1100" b="1" spc="-5" dirty="0">
                <a:latin typeface="Calibri"/>
                <a:cs typeface="Calibri"/>
              </a:rPr>
              <a:t>предложение</a:t>
            </a:r>
            <a:r>
              <a:rPr sz="1100" b="1" spc="-45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решений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528319" y="2942970"/>
            <a:ext cx="1288415" cy="44767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1350" i="1" spc="5" dirty="0">
                <a:latin typeface="Calibri"/>
                <a:cs typeface="Calibri"/>
              </a:rPr>
              <a:t>Предложения</a:t>
            </a:r>
            <a:r>
              <a:rPr sz="1350" i="1" spc="10" dirty="0">
                <a:latin typeface="Calibri"/>
                <a:cs typeface="Calibri"/>
              </a:rPr>
              <a:t> </a:t>
            </a:r>
            <a:r>
              <a:rPr sz="1350" i="1" spc="15" dirty="0">
                <a:latin typeface="Calibri"/>
                <a:cs typeface="Calibri"/>
              </a:rPr>
              <a:t>по</a:t>
            </a:r>
            <a:endParaRPr sz="1350">
              <a:latin typeface="Calibri"/>
              <a:cs typeface="Calibri"/>
            </a:endParaRPr>
          </a:p>
          <a:p>
            <a:pPr marL="1905" algn="ctr">
              <a:lnSpc>
                <a:spcPct val="100000"/>
              </a:lnSpc>
              <a:spcBef>
                <a:spcPts val="45"/>
              </a:spcBef>
            </a:pPr>
            <a:r>
              <a:rPr sz="1350" i="1" spc="5" dirty="0">
                <a:latin typeface="Calibri"/>
                <a:cs typeface="Calibri"/>
              </a:rPr>
              <a:t>оценке</a:t>
            </a:r>
            <a:endParaRPr sz="1350">
              <a:latin typeface="Calibri"/>
              <a:cs typeface="Calibri"/>
            </a:endParaRPr>
          </a:p>
        </p:txBody>
      </p:sp>
      <p:grpSp>
        <p:nvGrpSpPr>
          <p:cNvPr id="80" name="object 80"/>
          <p:cNvGrpSpPr/>
          <p:nvPr/>
        </p:nvGrpSpPr>
        <p:grpSpPr>
          <a:xfrm>
            <a:off x="240563" y="3530727"/>
            <a:ext cx="3132455" cy="2044064"/>
            <a:chOff x="240563" y="3530727"/>
            <a:chExt cx="3132455" cy="2044064"/>
          </a:xfrm>
        </p:grpSpPr>
        <p:sp>
          <p:nvSpPr>
            <p:cNvPr id="81" name="object 81"/>
            <p:cNvSpPr/>
            <p:nvPr/>
          </p:nvSpPr>
          <p:spPr>
            <a:xfrm>
              <a:off x="253263" y="3543427"/>
              <a:ext cx="3107055" cy="2018664"/>
            </a:xfrm>
            <a:custGeom>
              <a:avLst/>
              <a:gdLst/>
              <a:ahLst/>
              <a:cxnLst/>
              <a:rect l="l" t="t" r="r" b="b"/>
              <a:pathLst>
                <a:path w="3107054" h="2018664">
                  <a:moveTo>
                    <a:pt x="1847316" y="0"/>
                  </a:moveTo>
                  <a:lnTo>
                    <a:pt x="0" y="0"/>
                  </a:lnTo>
                  <a:lnTo>
                    <a:pt x="0" y="791718"/>
                  </a:lnTo>
                  <a:lnTo>
                    <a:pt x="1077569" y="791718"/>
                  </a:lnTo>
                  <a:lnTo>
                    <a:pt x="3106902" y="2018157"/>
                  </a:lnTo>
                  <a:lnTo>
                    <a:pt x="1539468" y="791718"/>
                  </a:lnTo>
                  <a:lnTo>
                    <a:pt x="1847316" y="791718"/>
                  </a:lnTo>
                  <a:lnTo>
                    <a:pt x="1847316" y="0"/>
                  </a:lnTo>
                  <a:close/>
                </a:path>
              </a:pathLst>
            </a:custGeom>
            <a:solidFill>
              <a:srgbClr val="FC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253263" y="3543427"/>
              <a:ext cx="3107055" cy="2018664"/>
            </a:xfrm>
            <a:custGeom>
              <a:avLst/>
              <a:gdLst/>
              <a:ahLst/>
              <a:cxnLst/>
              <a:rect l="l" t="t" r="r" b="b"/>
              <a:pathLst>
                <a:path w="3107054" h="2018664">
                  <a:moveTo>
                    <a:pt x="0" y="0"/>
                  </a:moveTo>
                  <a:lnTo>
                    <a:pt x="1077569" y="0"/>
                  </a:lnTo>
                  <a:lnTo>
                    <a:pt x="1539468" y="0"/>
                  </a:lnTo>
                  <a:lnTo>
                    <a:pt x="1847316" y="0"/>
                  </a:lnTo>
                  <a:lnTo>
                    <a:pt x="1847316" y="461772"/>
                  </a:lnTo>
                  <a:lnTo>
                    <a:pt x="1847316" y="659765"/>
                  </a:lnTo>
                  <a:lnTo>
                    <a:pt x="1847316" y="791718"/>
                  </a:lnTo>
                  <a:lnTo>
                    <a:pt x="1539468" y="791718"/>
                  </a:lnTo>
                  <a:lnTo>
                    <a:pt x="3106902" y="2018157"/>
                  </a:lnTo>
                  <a:lnTo>
                    <a:pt x="1077569" y="791718"/>
                  </a:lnTo>
                  <a:lnTo>
                    <a:pt x="0" y="791718"/>
                  </a:lnTo>
                  <a:lnTo>
                    <a:pt x="0" y="659765"/>
                  </a:lnTo>
                  <a:lnTo>
                    <a:pt x="0" y="461772"/>
                  </a:lnTo>
                  <a:lnTo>
                    <a:pt x="0" y="0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3" name="object 83"/>
          <p:cNvSpPr txBox="1"/>
          <p:nvPr/>
        </p:nvSpPr>
        <p:spPr>
          <a:xfrm>
            <a:off x="815746" y="3586988"/>
            <a:ext cx="723900" cy="2597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500" b="1" spc="15" dirty="0">
                <a:latin typeface="Calibri"/>
                <a:cs typeface="Calibri"/>
              </a:rPr>
              <a:t>АНКЕТЫ</a:t>
            </a:r>
            <a:endParaRPr sz="1500">
              <a:latin typeface="Calibri"/>
              <a:cs typeface="Calibri"/>
            </a:endParaRPr>
          </a:p>
        </p:txBody>
      </p:sp>
      <p:grpSp>
        <p:nvGrpSpPr>
          <p:cNvPr id="84" name="object 84"/>
          <p:cNvGrpSpPr/>
          <p:nvPr/>
        </p:nvGrpSpPr>
        <p:grpSpPr>
          <a:xfrm>
            <a:off x="5992367" y="4845177"/>
            <a:ext cx="313690" cy="313690"/>
            <a:chOff x="5992367" y="4845177"/>
            <a:chExt cx="313690" cy="313690"/>
          </a:xfrm>
        </p:grpSpPr>
        <p:sp>
          <p:nvSpPr>
            <p:cNvPr id="85" name="object 85"/>
            <p:cNvSpPr/>
            <p:nvPr/>
          </p:nvSpPr>
          <p:spPr>
            <a:xfrm>
              <a:off x="6005067" y="4857877"/>
              <a:ext cx="288290" cy="288290"/>
            </a:xfrm>
            <a:custGeom>
              <a:avLst/>
              <a:gdLst/>
              <a:ahLst/>
              <a:cxnLst/>
              <a:rect l="l" t="t" r="r" b="b"/>
              <a:pathLst>
                <a:path w="288289" h="288289">
                  <a:moveTo>
                    <a:pt x="144018" y="0"/>
                  </a:moveTo>
                  <a:lnTo>
                    <a:pt x="98511" y="7332"/>
                  </a:lnTo>
                  <a:lnTo>
                    <a:pt x="58978" y="27753"/>
                  </a:lnTo>
                  <a:lnTo>
                    <a:pt x="27797" y="58896"/>
                  </a:lnTo>
                  <a:lnTo>
                    <a:pt x="7345" y="98397"/>
                  </a:lnTo>
                  <a:lnTo>
                    <a:pt x="0" y="143891"/>
                  </a:lnTo>
                  <a:lnTo>
                    <a:pt x="7345" y="189446"/>
                  </a:lnTo>
                  <a:lnTo>
                    <a:pt x="27797" y="228985"/>
                  </a:lnTo>
                  <a:lnTo>
                    <a:pt x="58978" y="260147"/>
                  </a:lnTo>
                  <a:lnTo>
                    <a:pt x="98511" y="280575"/>
                  </a:lnTo>
                  <a:lnTo>
                    <a:pt x="144018" y="287909"/>
                  </a:lnTo>
                  <a:lnTo>
                    <a:pt x="189524" y="280575"/>
                  </a:lnTo>
                  <a:lnTo>
                    <a:pt x="229057" y="260147"/>
                  </a:lnTo>
                  <a:lnTo>
                    <a:pt x="260238" y="228985"/>
                  </a:lnTo>
                  <a:lnTo>
                    <a:pt x="280690" y="189446"/>
                  </a:lnTo>
                  <a:lnTo>
                    <a:pt x="288036" y="143891"/>
                  </a:lnTo>
                  <a:lnTo>
                    <a:pt x="280690" y="98397"/>
                  </a:lnTo>
                  <a:lnTo>
                    <a:pt x="260238" y="58896"/>
                  </a:lnTo>
                  <a:lnTo>
                    <a:pt x="229057" y="27753"/>
                  </a:lnTo>
                  <a:lnTo>
                    <a:pt x="189524" y="7332"/>
                  </a:lnTo>
                  <a:lnTo>
                    <a:pt x="144018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6005067" y="4857877"/>
              <a:ext cx="288290" cy="288290"/>
            </a:xfrm>
            <a:custGeom>
              <a:avLst/>
              <a:gdLst/>
              <a:ahLst/>
              <a:cxnLst/>
              <a:rect l="l" t="t" r="r" b="b"/>
              <a:pathLst>
                <a:path w="288289" h="288289">
                  <a:moveTo>
                    <a:pt x="0" y="143891"/>
                  </a:moveTo>
                  <a:lnTo>
                    <a:pt x="7345" y="98397"/>
                  </a:lnTo>
                  <a:lnTo>
                    <a:pt x="27797" y="58896"/>
                  </a:lnTo>
                  <a:lnTo>
                    <a:pt x="58978" y="27753"/>
                  </a:lnTo>
                  <a:lnTo>
                    <a:pt x="98511" y="7332"/>
                  </a:lnTo>
                  <a:lnTo>
                    <a:pt x="144018" y="0"/>
                  </a:lnTo>
                  <a:lnTo>
                    <a:pt x="189524" y="7332"/>
                  </a:lnTo>
                  <a:lnTo>
                    <a:pt x="229057" y="27753"/>
                  </a:lnTo>
                  <a:lnTo>
                    <a:pt x="260238" y="58896"/>
                  </a:lnTo>
                  <a:lnTo>
                    <a:pt x="280690" y="98397"/>
                  </a:lnTo>
                  <a:lnTo>
                    <a:pt x="288036" y="143891"/>
                  </a:lnTo>
                  <a:lnTo>
                    <a:pt x="280690" y="189446"/>
                  </a:lnTo>
                  <a:lnTo>
                    <a:pt x="260238" y="228985"/>
                  </a:lnTo>
                  <a:lnTo>
                    <a:pt x="229057" y="260147"/>
                  </a:lnTo>
                  <a:lnTo>
                    <a:pt x="189524" y="280575"/>
                  </a:lnTo>
                  <a:lnTo>
                    <a:pt x="144018" y="287909"/>
                  </a:lnTo>
                  <a:lnTo>
                    <a:pt x="98511" y="280575"/>
                  </a:lnTo>
                  <a:lnTo>
                    <a:pt x="58978" y="260147"/>
                  </a:lnTo>
                  <a:lnTo>
                    <a:pt x="27797" y="228985"/>
                  </a:lnTo>
                  <a:lnTo>
                    <a:pt x="7345" y="189446"/>
                  </a:lnTo>
                  <a:lnTo>
                    <a:pt x="0" y="143891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7" name="object 87"/>
          <p:cNvSpPr txBox="1"/>
          <p:nvPr/>
        </p:nvSpPr>
        <p:spPr>
          <a:xfrm>
            <a:off x="6080252" y="4837938"/>
            <a:ext cx="1397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+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1322" y="59817"/>
            <a:ext cx="806577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МОДЕЛЬ</a:t>
            </a:r>
            <a:r>
              <a:rPr spc="15" dirty="0"/>
              <a:t> </a:t>
            </a:r>
            <a:r>
              <a:rPr spc="-10" dirty="0"/>
              <a:t>ОЦЕНКИ</a:t>
            </a:r>
            <a:r>
              <a:rPr spc="20" dirty="0"/>
              <a:t> </a:t>
            </a:r>
            <a:r>
              <a:rPr spc="-30" dirty="0"/>
              <a:t>КРЕАТИВНОГО</a:t>
            </a:r>
            <a:r>
              <a:rPr spc="5" dirty="0"/>
              <a:t> </a:t>
            </a:r>
            <a:r>
              <a:rPr spc="-10" dirty="0"/>
              <a:t>МЫШЛЕНИЯ: </a:t>
            </a:r>
            <a:r>
              <a:rPr spc="-5" dirty="0"/>
              <a:t> </a:t>
            </a:r>
            <a:r>
              <a:rPr spc="-30" dirty="0"/>
              <a:t>СОДЕРЖАТЕЛЬНАЯ</a:t>
            </a:r>
            <a:r>
              <a:rPr spc="20" dirty="0"/>
              <a:t> </a:t>
            </a:r>
            <a:r>
              <a:rPr spc="-5" dirty="0"/>
              <a:t>И</a:t>
            </a:r>
            <a:r>
              <a:rPr spc="15" dirty="0"/>
              <a:t> </a:t>
            </a:r>
            <a:r>
              <a:rPr spc="-15" dirty="0"/>
              <a:t>КОМПЕТЕНТНОСТНАЯ</a:t>
            </a:r>
            <a:r>
              <a:rPr spc="40" dirty="0"/>
              <a:t> </a:t>
            </a:r>
            <a:r>
              <a:rPr spc="-20" dirty="0"/>
              <a:t>ОБЛАСТИ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3131820" y="2788929"/>
            <a:ext cx="1600200" cy="2132330"/>
            <a:chOff x="3131820" y="2788929"/>
            <a:chExt cx="1600200" cy="213233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31820" y="2788929"/>
              <a:ext cx="1600199" cy="213205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37916" y="3375660"/>
              <a:ext cx="1362456" cy="85343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185033" y="2817622"/>
              <a:ext cx="1494155" cy="2035175"/>
            </a:xfrm>
            <a:custGeom>
              <a:avLst/>
              <a:gdLst/>
              <a:ahLst/>
              <a:cxnLst/>
              <a:rect l="l" t="t" r="r" b="b"/>
              <a:pathLst>
                <a:path w="1494154" h="2035175">
                  <a:moveTo>
                    <a:pt x="0" y="0"/>
                  </a:moveTo>
                  <a:lnTo>
                    <a:pt x="0" y="1314069"/>
                  </a:lnTo>
                  <a:lnTo>
                    <a:pt x="1249045" y="2035175"/>
                  </a:lnTo>
                  <a:lnTo>
                    <a:pt x="1278145" y="1994583"/>
                  </a:lnTo>
                  <a:lnTo>
                    <a:pt x="1305478" y="1953183"/>
                  </a:lnTo>
                  <a:lnTo>
                    <a:pt x="1331027" y="1911019"/>
                  </a:lnTo>
                  <a:lnTo>
                    <a:pt x="1354778" y="1868138"/>
                  </a:lnTo>
                  <a:lnTo>
                    <a:pt x="1376715" y="1824583"/>
                  </a:lnTo>
                  <a:lnTo>
                    <a:pt x="1396824" y="1780402"/>
                  </a:lnTo>
                  <a:lnTo>
                    <a:pt x="1415089" y="1735638"/>
                  </a:lnTo>
                  <a:lnTo>
                    <a:pt x="1431496" y="1690338"/>
                  </a:lnTo>
                  <a:lnTo>
                    <a:pt x="1446029" y="1644546"/>
                  </a:lnTo>
                  <a:lnTo>
                    <a:pt x="1458673" y="1598309"/>
                  </a:lnTo>
                  <a:lnTo>
                    <a:pt x="1469413" y="1551672"/>
                  </a:lnTo>
                  <a:lnTo>
                    <a:pt x="1478234" y="1504680"/>
                  </a:lnTo>
                  <a:lnTo>
                    <a:pt x="1485121" y="1457378"/>
                  </a:lnTo>
                  <a:lnTo>
                    <a:pt x="1490059" y="1409812"/>
                  </a:lnTo>
                  <a:lnTo>
                    <a:pt x="1493033" y="1362027"/>
                  </a:lnTo>
                  <a:lnTo>
                    <a:pt x="1494028" y="1314069"/>
                  </a:lnTo>
                  <a:lnTo>
                    <a:pt x="1493161" y="1268896"/>
                  </a:lnTo>
                  <a:lnTo>
                    <a:pt x="1490581" y="1224106"/>
                  </a:lnTo>
                  <a:lnTo>
                    <a:pt x="1486314" y="1179723"/>
                  </a:lnTo>
                  <a:lnTo>
                    <a:pt x="1480389" y="1135770"/>
                  </a:lnTo>
                  <a:lnTo>
                    <a:pt x="1472833" y="1092273"/>
                  </a:lnTo>
                  <a:lnTo>
                    <a:pt x="1463674" y="1049256"/>
                  </a:lnTo>
                  <a:lnTo>
                    <a:pt x="1452940" y="1006743"/>
                  </a:lnTo>
                  <a:lnTo>
                    <a:pt x="1440659" y="964759"/>
                  </a:lnTo>
                  <a:lnTo>
                    <a:pt x="1426858" y="923328"/>
                  </a:lnTo>
                  <a:lnTo>
                    <a:pt x="1411566" y="882475"/>
                  </a:lnTo>
                  <a:lnTo>
                    <a:pt x="1394810" y="842224"/>
                  </a:lnTo>
                  <a:lnTo>
                    <a:pt x="1376618" y="802600"/>
                  </a:lnTo>
                  <a:lnTo>
                    <a:pt x="1357018" y="763627"/>
                  </a:lnTo>
                  <a:lnTo>
                    <a:pt x="1336037" y="725330"/>
                  </a:lnTo>
                  <a:lnTo>
                    <a:pt x="1313704" y="687733"/>
                  </a:lnTo>
                  <a:lnTo>
                    <a:pt x="1290047" y="650860"/>
                  </a:lnTo>
                  <a:lnTo>
                    <a:pt x="1265092" y="614737"/>
                  </a:lnTo>
                  <a:lnTo>
                    <a:pt x="1238868" y="579387"/>
                  </a:lnTo>
                  <a:lnTo>
                    <a:pt x="1211403" y="544836"/>
                  </a:lnTo>
                  <a:lnTo>
                    <a:pt x="1182725" y="511107"/>
                  </a:lnTo>
                  <a:lnTo>
                    <a:pt x="1152861" y="478224"/>
                  </a:lnTo>
                  <a:lnTo>
                    <a:pt x="1121839" y="446214"/>
                  </a:lnTo>
                  <a:lnTo>
                    <a:pt x="1089687" y="415099"/>
                  </a:lnTo>
                  <a:lnTo>
                    <a:pt x="1056433" y="384905"/>
                  </a:lnTo>
                  <a:lnTo>
                    <a:pt x="1022105" y="355655"/>
                  </a:lnTo>
                  <a:lnTo>
                    <a:pt x="986730" y="327375"/>
                  </a:lnTo>
                  <a:lnTo>
                    <a:pt x="950336" y="300089"/>
                  </a:lnTo>
                  <a:lnTo>
                    <a:pt x="912951" y="273821"/>
                  </a:lnTo>
                  <a:lnTo>
                    <a:pt x="874603" y="248596"/>
                  </a:lnTo>
                  <a:lnTo>
                    <a:pt x="835320" y="224438"/>
                  </a:lnTo>
                  <a:lnTo>
                    <a:pt x="795130" y="201372"/>
                  </a:lnTo>
                  <a:lnTo>
                    <a:pt x="754060" y="179422"/>
                  </a:lnTo>
                  <a:lnTo>
                    <a:pt x="712138" y="158613"/>
                  </a:lnTo>
                  <a:lnTo>
                    <a:pt x="669391" y="138969"/>
                  </a:lnTo>
                  <a:lnTo>
                    <a:pt x="625849" y="120515"/>
                  </a:lnTo>
                  <a:lnTo>
                    <a:pt x="581538" y="103274"/>
                  </a:lnTo>
                  <a:lnTo>
                    <a:pt x="536487" y="87273"/>
                  </a:lnTo>
                  <a:lnTo>
                    <a:pt x="490723" y="72534"/>
                  </a:lnTo>
                  <a:lnTo>
                    <a:pt x="444274" y="59083"/>
                  </a:lnTo>
                  <a:lnTo>
                    <a:pt x="397168" y="46944"/>
                  </a:lnTo>
                  <a:lnTo>
                    <a:pt x="349432" y="36141"/>
                  </a:lnTo>
                  <a:lnTo>
                    <a:pt x="301095" y="26699"/>
                  </a:lnTo>
                  <a:lnTo>
                    <a:pt x="252185" y="18643"/>
                  </a:lnTo>
                  <a:lnTo>
                    <a:pt x="202728" y="11997"/>
                  </a:lnTo>
                  <a:lnTo>
                    <a:pt x="152754" y="6785"/>
                  </a:lnTo>
                  <a:lnTo>
                    <a:pt x="102289" y="3031"/>
                  </a:lnTo>
                  <a:lnTo>
                    <a:pt x="51361" y="7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1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185033" y="2817622"/>
              <a:ext cx="1494155" cy="2035175"/>
            </a:xfrm>
            <a:custGeom>
              <a:avLst/>
              <a:gdLst/>
              <a:ahLst/>
              <a:cxnLst/>
              <a:rect l="l" t="t" r="r" b="b"/>
              <a:pathLst>
                <a:path w="1494154" h="2035175">
                  <a:moveTo>
                    <a:pt x="0" y="0"/>
                  </a:moveTo>
                  <a:lnTo>
                    <a:pt x="51361" y="762"/>
                  </a:lnTo>
                  <a:lnTo>
                    <a:pt x="102289" y="3031"/>
                  </a:lnTo>
                  <a:lnTo>
                    <a:pt x="152754" y="6785"/>
                  </a:lnTo>
                  <a:lnTo>
                    <a:pt x="202728" y="11997"/>
                  </a:lnTo>
                  <a:lnTo>
                    <a:pt x="252185" y="18643"/>
                  </a:lnTo>
                  <a:lnTo>
                    <a:pt x="301095" y="26699"/>
                  </a:lnTo>
                  <a:lnTo>
                    <a:pt x="349432" y="36141"/>
                  </a:lnTo>
                  <a:lnTo>
                    <a:pt x="397168" y="46944"/>
                  </a:lnTo>
                  <a:lnTo>
                    <a:pt x="444274" y="59083"/>
                  </a:lnTo>
                  <a:lnTo>
                    <a:pt x="490723" y="72534"/>
                  </a:lnTo>
                  <a:lnTo>
                    <a:pt x="536487" y="87273"/>
                  </a:lnTo>
                  <a:lnTo>
                    <a:pt x="581538" y="103274"/>
                  </a:lnTo>
                  <a:lnTo>
                    <a:pt x="625849" y="120515"/>
                  </a:lnTo>
                  <a:lnTo>
                    <a:pt x="669391" y="138969"/>
                  </a:lnTo>
                  <a:lnTo>
                    <a:pt x="712138" y="158613"/>
                  </a:lnTo>
                  <a:lnTo>
                    <a:pt x="754060" y="179422"/>
                  </a:lnTo>
                  <a:lnTo>
                    <a:pt x="795130" y="201372"/>
                  </a:lnTo>
                  <a:lnTo>
                    <a:pt x="835320" y="224438"/>
                  </a:lnTo>
                  <a:lnTo>
                    <a:pt x="874603" y="248596"/>
                  </a:lnTo>
                  <a:lnTo>
                    <a:pt x="912951" y="273821"/>
                  </a:lnTo>
                  <a:lnTo>
                    <a:pt x="950336" y="300089"/>
                  </a:lnTo>
                  <a:lnTo>
                    <a:pt x="986730" y="327375"/>
                  </a:lnTo>
                  <a:lnTo>
                    <a:pt x="1022105" y="355655"/>
                  </a:lnTo>
                  <a:lnTo>
                    <a:pt x="1056433" y="384905"/>
                  </a:lnTo>
                  <a:lnTo>
                    <a:pt x="1089687" y="415099"/>
                  </a:lnTo>
                  <a:lnTo>
                    <a:pt x="1121839" y="446214"/>
                  </a:lnTo>
                  <a:lnTo>
                    <a:pt x="1152861" y="478224"/>
                  </a:lnTo>
                  <a:lnTo>
                    <a:pt x="1182725" y="511107"/>
                  </a:lnTo>
                  <a:lnTo>
                    <a:pt x="1211403" y="544836"/>
                  </a:lnTo>
                  <a:lnTo>
                    <a:pt x="1238868" y="579387"/>
                  </a:lnTo>
                  <a:lnTo>
                    <a:pt x="1265092" y="614737"/>
                  </a:lnTo>
                  <a:lnTo>
                    <a:pt x="1290047" y="650860"/>
                  </a:lnTo>
                  <a:lnTo>
                    <a:pt x="1313704" y="687733"/>
                  </a:lnTo>
                  <a:lnTo>
                    <a:pt x="1336037" y="725330"/>
                  </a:lnTo>
                  <a:lnTo>
                    <a:pt x="1357018" y="763627"/>
                  </a:lnTo>
                  <a:lnTo>
                    <a:pt x="1376618" y="802600"/>
                  </a:lnTo>
                  <a:lnTo>
                    <a:pt x="1394810" y="842224"/>
                  </a:lnTo>
                  <a:lnTo>
                    <a:pt x="1411566" y="882475"/>
                  </a:lnTo>
                  <a:lnTo>
                    <a:pt x="1426858" y="923328"/>
                  </a:lnTo>
                  <a:lnTo>
                    <a:pt x="1440659" y="964759"/>
                  </a:lnTo>
                  <a:lnTo>
                    <a:pt x="1452940" y="1006743"/>
                  </a:lnTo>
                  <a:lnTo>
                    <a:pt x="1463674" y="1049256"/>
                  </a:lnTo>
                  <a:lnTo>
                    <a:pt x="1472833" y="1092273"/>
                  </a:lnTo>
                  <a:lnTo>
                    <a:pt x="1480389" y="1135770"/>
                  </a:lnTo>
                  <a:lnTo>
                    <a:pt x="1486314" y="1179723"/>
                  </a:lnTo>
                  <a:lnTo>
                    <a:pt x="1490581" y="1224106"/>
                  </a:lnTo>
                  <a:lnTo>
                    <a:pt x="1493161" y="1268896"/>
                  </a:lnTo>
                  <a:lnTo>
                    <a:pt x="1494028" y="1314069"/>
                  </a:lnTo>
                  <a:lnTo>
                    <a:pt x="1493033" y="1362027"/>
                  </a:lnTo>
                  <a:lnTo>
                    <a:pt x="1490059" y="1409812"/>
                  </a:lnTo>
                  <a:lnTo>
                    <a:pt x="1485121" y="1457378"/>
                  </a:lnTo>
                  <a:lnTo>
                    <a:pt x="1478234" y="1504680"/>
                  </a:lnTo>
                  <a:lnTo>
                    <a:pt x="1469413" y="1551672"/>
                  </a:lnTo>
                  <a:lnTo>
                    <a:pt x="1458673" y="1598309"/>
                  </a:lnTo>
                  <a:lnTo>
                    <a:pt x="1446029" y="1644546"/>
                  </a:lnTo>
                  <a:lnTo>
                    <a:pt x="1431496" y="1690338"/>
                  </a:lnTo>
                  <a:lnTo>
                    <a:pt x="1415089" y="1735638"/>
                  </a:lnTo>
                  <a:lnTo>
                    <a:pt x="1396824" y="1780402"/>
                  </a:lnTo>
                  <a:lnTo>
                    <a:pt x="1376715" y="1824583"/>
                  </a:lnTo>
                  <a:lnTo>
                    <a:pt x="1354778" y="1868138"/>
                  </a:lnTo>
                  <a:lnTo>
                    <a:pt x="1331027" y="1911019"/>
                  </a:lnTo>
                  <a:lnTo>
                    <a:pt x="1305478" y="1953183"/>
                  </a:lnTo>
                  <a:lnTo>
                    <a:pt x="1278145" y="1994583"/>
                  </a:lnTo>
                  <a:lnTo>
                    <a:pt x="1249045" y="2035175"/>
                  </a:lnTo>
                  <a:lnTo>
                    <a:pt x="0" y="1314069"/>
                  </a:lnTo>
                  <a:lnTo>
                    <a:pt x="0" y="0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275838" y="3430270"/>
            <a:ext cx="1048385" cy="629920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 marR="5080" algn="ctr">
              <a:lnSpc>
                <a:spcPts val="1540"/>
              </a:lnSpc>
              <a:spcBef>
                <a:spcPts val="270"/>
              </a:spcBef>
            </a:pPr>
            <a:r>
              <a:rPr sz="1400" b="1" dirty="0">
                <a:solidFill>
                  <a:srgbClr val="6F2F9F"/>
                </a:solidFill>
                <a:latin typeface="Calibri"/>
                <a:cs typeface="Calibri"/>
              </a:rPr>
              <a:t>Вы</a:t>
            </a:r>
            <a:r>
              <a:rPr sz="1400" b="1" spc="-5" dirty="0">
                <a:solidFill>
                  <a:srgbClr val="6F2F9F"/>
                </a:solidFill>
                <a:latin typeface="Calibri"/>
                <a:cs typeface="Calibri"/>
              </a:rPr>
              <a:t>д</a:t>
            </a:r>
            <a:r>
              <a:rPr sz="1400" b="1" dirty="0">
                <a:solidFill>
                  <a:srgbClr val="6F2F9F"/>
                </a:solidFill>
                <a:latin typeface="Calibri"/>
                <a:cs typeface="Calibri"/>
              </a:rPr>
              <a:t>ви</a:t>
            </a:r>
            <a:r>
              <a:rPr sz="1400" b="1" spc="-30" dirty="0">
                <a:solidFill>
                  <a:srgbClr val="6F2F9F"/>
                </a:solidFill>
                <a:latin typeface="Calibri"/>
                <a:cs typeface="Calibri"/>
              </a:rPr>
              <a:t>ж</a:t>
            </a:r>
            <a:r>
              <a:rPr sz="1400" b="1" spc="-5" dirty="0">
                <a:solidFill>
                  <a:srgbClr val="6F2F9F"/>
                </a:solidFill>
                <a:latin typeface="Calibri"/>
                <a:cs typeface="Calibri"/>
              </a:rPr>
              <a:t>е</a:t>
            </a:r>
            <a:r>
              <a:rPr sz="1400" b="1" dirty="0">
                <a:solidFill>
                  <a:srgbClr val="6F2F9F"/>
                </a:solidFill>
                <a:latin typeface="Calibri"/>
                <a:cs typeface="Calibri"/>
              </a:rPr>
              <a:t>ние  креативных </a:t>
            </a:r>
            <a:r>
              <a:rPr sz="1400" b="1" spc="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6F2F9F"/>
                </a:solidFill>
                <a:latin typeface="Calibri"/>
                <a:cs typeface="Calibri"/>
              </a:rPr>
              <a:t>идей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805939" y="4158996"/>
            <a:ext cx="2621280" cy="1437640"/>
            <a:chOff x="1805939" y="4158996"/>
            <a:chExt cx="2621280" cy="143764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5939" y="4158996"/>
              <a:ext cx="2621280" cy="1437131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03703" y="4544568"/>
              <a:ext cx="1898904" cy="85344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868042" y="4200398"/>
              <a:ext cx="2498090" cy="1314450"/>
            </a:xfrm>
            <a:custGeom>
              <a:avLst/>
              <a:gdLst/>
              <a:ahLst/>
              <a:cxnLst/>
              <a:rect l="l" t="t" r="r" b="b"/>
              <a:pathLst>
                <a:path w="2498090" h="1314450">
                  <a:moveTo>
                    <a:pt x="1248918" y="0"/>
                  </a:moveTo>
                  <a:lnTo>
                    <a:pt x="0" y="721106"/>
                  </a:lnTo>
                  <a:lnTo>
                    <a:pt x="31417" y="761536"/>
                  </a:lnTo>
                  <a:lnTo>
                    <a:pt x="64475" y="800853"/>
                  </a:lnTo>
                  <a:lnTo>
                    <a:pt x="99132" y="839019"/>
                  </a:lnTo>
                  <a:lnTo>
                    <a:pt x="135347" y="875999"/>
                  </a:lnTo>
                  <a:lnTo>
                    <a:pt x="173078" y="911755"/>
                  </a:lnTo>
                  <a:lnTo>
                    <a:pt x="212285" y="946252"/>
                  </a:lnTo>
                  <a:lnTo>
                    <a:pt x="252926" y="979451"/>
                  </a:lnTo>
                  <a:lnTo>
                    <a:pt x="294959" y="1011317"/>
                  </a:lnTo>
                  <a:lnTo>
                    <a:pt x="338345" y="1041814"/>
                  </a:lnTo>
                  <a:lnTo>
                    <a:pt x="383040" y="1070903"/>
                  </a:lnTo>
                  <a:lnTo>
                    <a:pt x="429006" y="1098549"/>
                  </a:lnTo>
                  <a:lnTo>
                    <a:pt x="471531" y="1122222"/>
                  </a:lnTo>
                  <a:lnTo>
                    <a:pt x="514612" y="1144484"/>
                  </a:lnTo>
                  <a:lnTo>
                    <a:pt x="558210" y="1165341"/>
                  </a:lnTo>
                  <a:lnTo>
                    <a:pt x="602291" y="1184801"/>
                  </a:lnTo>
                  <a:lnTo>
                    <a:pt x="646817" y="1202871"/>
                  </a:lnTo>
                  <a:lnTo>
                    <a:pt x="691753" y="1219555"/>
                  </a:lnTo>
                  <a:lnTo>
                    <a:pt x="737062" y="1234862"/>
                  </a:lnTo>
                  <a:lnTo>
                    <a:pt x="782709" y="1248798"/>
                  </a:lnTo>
                  <a:lnTo>
                    <a:pt x="828657" y="1261370"/>
                  </a:lnTo>
                  <a:lnTo>
                    <a:pt x="874869" y="1272583"/>
                  </a:lnTo>
                  <a:lnTo>
                    <a:pt x="921310" y="1282445"/>
                  </a:lnTo>
                  <a:lnTo>
                    <a:pt x="967944" y="1290962"/>
                  </a:lnTo>
                  <a:lnTo>
                    <a:pt x="1014733" y="1298142"/>
                  </a:lnTo>
                  <a:lnTo>
                    <a:pt x="1061643" y="1303989"/>
                  </a:lnTo>
                  <a:lnTo>
                    <a:pt x="1108637" y="1308512"/>
                  </a:lnTo>
                  <a:lnTo>
                    <a:pt x="1155678" y="1311716"/>
                  </a:lnTo>
                  <a:lnTo>
                    <a:pt x="1202731" y="1313609"/>
                  </a:lnTo>
                  <a:lnTo>
                    <a:pt x="1249759" y="1314197"/>
                  </a:lnTo>
                  <a:lnTo>
                    <a:pt x="1296726" y="1313486"/>
                  </a:lnTo>
                  <a:lnTo>
                    <a:pt x="1343595" y="1311483"/>
                  </a:lnTo>
                  <a:lnTo>
                    <a:pt x="1390332" y="1308195"/>
                  </a:lnTo>
                  <a:lnTo>
                    <a:pt x="1436899" y="1303628"/>
                  </a:lnTo>
                  <a:lnTo>
                    <a:pt x="1483260" y="1297789"/>
                  </a:lnTo>
                  <a:lnTo>
                    <a:pt x="1529379" y="1290685"/>
                  </a:lnTo>
                  <a:lnTo>
                    <a:pt x="1575220" y="1282322"/>
                  </a:lnTo>
                  <a:lnTo>
                    <a:pt x="1620746" y="1272706"/>
                  </a:lnTo>
                  <a:lnTo>
                    <a:pt x="1665922" y="1261845"/>
                  </a:lnTo>
                  <a:lnTo>
                    <a:pt x="1710712" y="1249745"/>
                  </a:lnTo>
                  <a:lnTo>
                    <a:pt x="1755078" y="1236412"/>
                  </a:lnTo>
                  <a:lnTo>
                    <a:pt x="1798985" y="1221853"/>
                  </a:lnTo>
                  <a:lnTo>
                    <a:pt x="1842397" y="1206075"/>
                  </a:lnTo>
                  <a:lnTo>
                    <a:pt x="1885277" y="1189085"/>
                  </a:lnTo>
                  <a:lnTo>
                    <a:pt x="1927590" y="1170888"/>
                  </a:lnTo>
                  <a:lnTo>
                    <a:pt x="1969298" y="1151492"/>
                  </a:lnTo>
                  <a:lnTo>
                    <a:pt x="2010367" y="1130903"/>
                  </a:lnTo>
                  <a:lnTo>
                    <a:pt x="2050759" y="1109128"/>
                  </a:lnTo>
                  <a:lnTo>
                    <a:pt x="2090438" y="1086173"/>
                  </a:lnTo>
                  <a:lnTo>
                    <a:pt x="2129369" y="1062045"/>
                  </a:lnTo>
                  <a:lnTo>
                    <a:pt x="2167514" y="1036751"/>
                  </a:lnTo>
                  <a:lnTo>
                    <a:pt x="2204839" y="1010296"/>
                  </a:lnTo>
                  <a:lnTo>
                    <a:pt x="2241306" y="982689"/>
                  </a:lnTo>
                  <a:lnTo>
                    <a:pt x="2276880" y="953935"/>
                  </a:lnTo>
                  <a:lnTo>
                    <a:pt x="2311524" y="924041"/>
                  </a:lnTo>
                  <a:lnTo>
                    <a:pt x="2345202" y="893013"/>
                  </a:lnTo>
                  <a:lnTo>
                    <a:pt x="2377878" y="860859"/>
                  </a:lnTo>
                  <a:lnTo>
                    <a:pt x="2409515" y="827584"/>
                  </a:lnTo>
                  <a:lnTo>
                    <a:pt x="2440078" y="793196"/>
                  </a:lnTo>
                  <a:lnTo>
                    <a:pt x="2469530" y="757701"/>
                  </a:lnTo>
                  <a:lnTo>
                    <a:pt x="2497835" y="721106"/>
                  </a:lnTo>
                  <a:lnTo>
                    <a:pt x="1248918" y="0"/>
                  </a:lnTo>
                  <a:close/>
                </a:path>
              </a:pathLst>
            </a:custGeom>
            <a:solidFill>
              <a:srgbClr val="CCC1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868042" y="4200398"/>
              <a:ext cx="2498090" cy="1314450"/>
            </a:xfrm>
            <a:custGeom>
              <a:avLst/>
              <a:gdLst/>
              <a:ahLst/>
              <a:cxnLst/>
              <a:rect l="l" t="t" r="r" b="b"/>
              <a:pathLst>
                <a:path w="2498090" h="1314450">
                  <a:moveTo>
                    <a:pt x="2497835" y="721106"/>
                  </a:moveTo>
                  <a:lnTo>
                    <a:pt x="2469530" y="757701"/>
                  </a:lnTo>
                  <a:lnTo>
                    <a:pt x="2440078" y="793196"/>
                  </a:lnTo>
                  <a:lnTo>
                    <a:pt x="2409515" y="827584"/>
                  </a:lnTo>
                  <a:lnTo>
                    <a:pt x="2377878" y="860859"/>
                  </a:lnTo>
                  <a:lnTo>
                    <a:pt x="2345202" y="893013"/>
                  </a:lnTo>
                  <a:lnTo>
                    <a:pt x="2311524" y="924041"/>
                  </a:lnTo>
                  <a:lnTo>
                    <a:pt x="2276880" y="953935"/>
                  </a:lnTo>
                  <a:lnTo>
                    <a:pt x="2241306" y="982689"/>
                  </a:lnTo>
                  <a:lnTo>
                    <a:pt x="2204839" y="1010296"/>
                  </a:lnTo>
                  <a:lnTo>
                    <a:pt x="2167514" y="1036751"/>
                  </a:lnTo>
                  <a:lnTo>
                    <a:pt x="2129369" y="1062045"/>
                  </a:lnTo>
                  <a:lnTo>
                    <a:pt x="2090438" y="1086173"/>
                  </a:lnTo>
                  <a:lnTo>
                    <a:pt x="2050759" y="1109128"/>
                  </a:lnTo>
                  <a:lnTo>
                    <a:pt x="2010367" y="1130903"/>
                  </a:lnTo>
                  <a:lnTo>
                    <a:pt x="1969298" y="1151492"/>
                  </a:lnTo>
                  <a:lnTo>
                    <a:pt x="1927590" y="1170888"/>
                  </a:lnTo>
                  <a:lnTo>
                    <a:pt x="1885277" y="1189085"/>
                  </a:lnTo>
                  <a:lnTo>
                    <a:pt x="1842397" y="1206075"/>
                  </a:lnTo>
                  <a:lnTo>
                    <a:pt x="1798985" y="1221853"/>
                  </a:lnTo>
                  <a:lnTo>
                    <a:pt x="1755078" y="1236412"/>
                  </a:lnTo>
                  <a:lnTo>
                    <a:pt x="1710712" y="1249745"/>
                  </a:lnTo>
                  <a:lnTo>
                    <a:pt x="1665922" y="1261845"/>
                  </a:lnTo>
                  <a:lnTo>
                    <a:pt x="1620746" y="1272706"/>
                  </a:lnTo>
                  <a:lnTo>
                    <a:pt x="1575220" y="1282322"/>
                  </a:lnTo>
                  <a:lnTo>
                    <a:pt x="1529379" y="1290685"/>
                  </a:lnTo>
                  <a:lnTo>
                    <a:pt x="1483260" y="1297789"/>
                  </a:lnTo>
                  <a:lnTo>
                    <a:pt x="1436899" y="1303628"/>
                  </a:lnTo>
                  <a:lnTo>
                    <a:pt x="1390332" y="1308195"/>
                  </a:lnTo>
                  <a:lnTo>
                    <a:pt x="1343595" y="1311483"/>
                  </a:lnTo>
                  <a:lnTo>
                    <a:pt x="1296726" y="1313486"/>
                  </a:lnTo>
                  <a:lnTo>
                    <a:pt x="1249759" y="1314197"/>
                  </a:lnTo>
                  <a:lnTo>
                    <a:pt x="1202731" y="1313609"/>
                  </a:lnTo>
                  <a:lnTo>
                    <a:pt x="1155678" y="1311716"/>
                  </a:lnTo>
                  <a:lnTo>
                    <a:pt x="1108637" y="1308512"/>
                  </a:lnTo>
                  <a:lnTo>
                    <a:pt x="1061643" y="1303989"/>
                  </a:lnTo>
                  <a:lnTo>
                    <a:pt x="1014733" y="1298142"/>
                  </a:lnTo>
                  <a:lnTo>
                    <a:pt x="967944" y="1290962"/>
                  </a:lnTo>
                  <a:lnTo>
                    <a:pt x="921310" y="1282445"/>
                  </a:lnTo>
                  <a:lnTo>
                    <a:pt x="874869" y="1272583"/>
                  </a:lnTo>
                  <a:lnTo>
                    <a:pt x="828657" y="1261370"/>
                  </a:lnTo>
                  <a:lnTo>
                    <a:pt x="782709" y="1248798"/>
                  </a:lnTo>
                  <a:lnTo>
                    <a:pt x="737062" y="1234862"/>
                  </a:lnTo>
                  <a:lnTo>
                    <a:pt x="691753" y="1219555"/>
                  </a:lnTo>
                  <a:lnTo>
                    <a:pt x="646817" y="1202871"/>
                  </a:lnTo>
                  <a:lnTo>
                    <a:pt x="602291" y="1184801"/>
                  </a:lnTo>
                  <a:lnTo>
                    <a:pt x="558210" y="1165341"/>
                  </a:lnTo>
                  <a:lnTo>
                    <a:pt x="514612" y="1144484"/>
                  </a:lnTo>
                  <a:lnTo>
                    <a:pt x="471531" y="1122222"/>
                  </a:lnTo>
                  <a:lnTo>
                    <a:pt x="429006" y="1098549"/>
                  </a:lnTo>
                  <a:lnTo>
                    <a:pt x="383040" y="1070903"/>
                  </a:lnTo>
                  <a:lnTo>
                    <a:pt x="338345" y="1041814"/>
                  </a:lnTo>
                  <a:lnTo>
                    <a:pt x="294959" y="1011317"/>
                  </a:lnTo>
                  <a:lnTo>
                    <a:pt x="252926" y="979451"/>
                  </a:lnTo>
                  <a:lnTo>
                    <a:pt x="212285" y="946252"/>
                  </a:lnTo>
                  <a:lnTo>
                    <a:pt x="173078" y="911755"/>
                  </a:lnTo>
                  <a:lnTo>
                    <a:pt x="135347" y="875999"/>
                  </a:lnTo>
                  <a:lnTo>
                    <a:pt x="99132" y="839019"/>
                  </a:lnTo>
                  <a:lnTo>
                    <a:pt x="64475" y="800853"/>
                  </a:lnTo>
                  <a:lnTo>
                    <a:pt x="31417" y="761536"/>
                  </a:lnTo>
                  <a:lnTo>
                    <a:pt x="0" y="721106"/>
                  </a:lnTo>
                  <a:lnTo>
                    <a:pt x="1248918" y="0"/>
                  </a:lnTo>
                  <a:lnTo>
                    <a:pt x="2497835" y="721106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2342769" y="4600447"/>
            <a:ext cx="1584325" cy="629920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 marR="5080" indent="301625">
              <a:lnSpc>
                <a:spcPts val="1540"/>
              </a:lnSpc>
              <a:spcBef>
                <a:spcPts val="270"/>
              </a:spcBef>
            </a:pPr>
            <a:r>
              <a:rPr sz="1400" b="1" spc="-5" dirty="0">
                <a:solidFill>
                  <a:srgbClr val="6F2F9F"/>
                </a:solidFill>
                <a:latin typeface="Calibri"/>
                <a:cs typeface="Calibri"/>
              </a:rPr>
              <a:t>Уточнение </a:t>
            </a:r>
            <a:r>
              <a:rPr sz="1400" b="1" dirty="0">
                <a:solidFill>
                  <a:srgbClr val="6F2F9F"/>
                </a:solidFill>
                <a:latin typeface="Calibri"/>
                <a:cs typeface="Calibri"/>
              </a:rPr>
              <a:t>и </a:t>
            </a:r>
            <a:r>
              <a:rPr sz="1400" b="1" spc="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6F2F9F"/>
                </a:solidFill>
                <a:latin typeface="Calibri"/>
                <a:cs typeface="Calibri"/>
              </a:rPr>
              <a:t>сов</a:t>
            </a:r>
            <a:r>
              <a:rPr sz="1400" b="1" dirty="0">
                <a:solidFill>
                  <a:srgbClr val="6F2F9F"/>
                </a:solidFill>
                <a:latin typeface="Calibri"/>
                <a:cs typeface="Calibri"/>
              </a:rPr>
              <a:t>ершенство</a:t>
            </a:r>
            <a:r>
              <a:rPr sz="1400" b="1" spc="-10" dirty="0">
                <a:solidFill>
                  <a:srgbClr val="6F2F9F"/>
                </a:solidFill>
                <a:latin typeface="Calibri"/>
                <a:cs typeface="Calibri"/>
              </a:rPr>
              <a:t>в</a:t>
            </a:r>
            <a:r>
              <a:rPr sz="1400" b="1" dirty="0">
                <a:solidFill>
                  <a:srgbClr val="6F2F9F"/>
                </a:solidFill>
                <a:latin typeface="Calibri"/>
                <a:cs typeface="Calibri"/>
              </a:rPr>
              <a:t>ание</a:t>
            </a:r>
            <a:endParaRPr sz="1400">
              <a:latin typeface="Calibri"/>
              <a:cs typeface="Calibri"/>
            </a:endParaRPr>
          </a:p>
          <a:p>
            <a:pPr marL="596265">
              <a:lnSpc>
                <a:spcPts val="1505"/>
              </a:lnSpc>
            </a:pPr>
            <a:r>
              <a:rPr sz="1400" b="1" spc="-5" dirty="0">
                <a:solidFill>
                  <a:srgbClr val="6F2F9F"/>
                </a:solidFill>
                <a:latin typeface="Calibri"/>
                <a:cs typeface="Calibri"/>
              </a:rPr>
              <a:t>идей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520952" y="2773679"/>
            <a:ext cx="1641475" cy="2159635"/>
            <a:chOff x="1520952" y="2773679"/>
            <a:chExt cx="1641475" cy="2159635"/>
          </a:xfrm>
        </p:grpSpPr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20952" y="2773679"/>
              <a:ext cx="1616963" cy="2159508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799844" y="3374135"/>
              <a:ext cx="1362456" cy="853439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582133" y="2815843"/>
              <a:ext cx="1494790" cy="2035175"/>
            </a:xfrm>
            <a:custGeom>
              <a:avLst/>
              <a:gdLst/>
              <a:ahLst/>
              <a:cxnLst/>
              <a:rect l="l" t="t" r="r" b="b"/>
              <a:pathLst>
                <a:path w="1494789" h="2035175">
                  <a:moveTo>
                    <a:pt x="1494187" y="0"/>
                  </a:moveTo>
                  <a:lnTo>
                    <a:pt x="1442848" y="775"/>
                  </a:lnTo>
                  <a:lnTo>
                    <a:pt x="1391683" y="3096"/>
                  </a:lnTo>
                  <a:lnTo>
                    <a:pt x="1340735" y="6949"/>
                  </a:lnTo>
                  <a:lnTo>
                    <a:pt x="1290048" y="12324"/>
                  </a:lnTo>
                  <a:lnTo>
                    <a:pt x="1239664" y="19209"/>
                  </a:lnTo>
                  <a:lnTo>
                    <a:pt x="1189626" y="27593"/>
                  </a:lnTo>
                  <a:lnTo>
                    <a:pt x="1139976" y="37465"/>
                  </a:lnTo>
                  <a:lnTo>
                    <a:pt x="1090758" y="48814"/>
                  </a:lnTo>
                  <a:lnTo>
                    <a:pt x="1042014" y="61627"/>
                  </a:lnTo>
                  <a:lnTo>
                    <a:pt x="993787" y="75894"/>
                  </a:lnTo>
                  <a:lnTo>
                    <a:pt x="946121" y="91604"/>
                  </a:lnTo>
                  <a:lnTo>
                    <a:pt x="899057" y="108745"/>
                  </a:lnTo>
                  <a:lnTo>
                    <a:pt x="852638" y="127305"/>
                  </a:lnTo>
                  <a:lnTo>
                    <a:pt x="806908" y="147274"/>
                  </a:lnTo>
                  <a:lnTo>
                    <a:pt x="761909" y="168640"/>
                  </a:lnTo>
                  <a:lnTo>
                    <a:pt x="717683" y="191392"/>
                  </a:lnTo>
                  <a:lnTo>
                    <a:pt x="674275" y="215518"/>
                  </a:lnTo>
                  <a:lnTo>
                    <a:pt x="630926" y="241499"/>
                  </a:lnTo>
                  <a:lnTo>
                    <a:pt x="588938" y="268575"/>
                  </a:lnTo>
                  <a:lnTo>
                    <a:pt x="548318" y="296709"/>
                  </a:lnTo>
                  <a:lnTo>
                    <a:pt x="509075" y="325866"/>
                  </a:lnTo>
                  <a:lnTo>
                    <a:pt x="471218" y="356009"/>
                  </a:lnTo>
                  <a:lnTo>
                    <a:pt x="434754" y="387103"/>
                  </a:lnTo>
                  <a:lnTo>
                    <a:pt x="399694" y="419111"/>
                  </a:lnTo>
                  <a:lnTo>
                    <a:pt x="366044" y="451997"/>
                  </a:lnTo>
                  <a:lnTo>
                    <a:pt x="333814" y="485726"/>
                  </a:lnTo>
                  <a:lnTo>
                    <a:pt x="303013" y="520260"/>
                  </a:lnTo>
                  <a:lnTo>
                    <a:pt x="273647" y="555565"/>
                  </a:lnTo>
                  <a:lnTo>
                    <a:pt x="245728" y="591603"/>
                  </a:lnTo>
                  <a:lnTo>
                    <a:pt x="219261" y="628339"/>
                  </a:lnTo>
                  <a:lnTo>
                    <a:pt x="194257" y="665738"/>
                  </a:lnTo>
                  <a:lnTo>
                    <a:pt x="170724" y="703761"/>
                  </a:lnTo>
                  <a:lnTo>
                    <a:pt x="148670" y="742375"/>
                  </a:lnTo>
                  <a:lnTo>
                    <a:pt x="128104" y="781542"/>
                  </a:lnTo>
                  <a:lnTo>
                    <a:pt x="109033" y="821227"/>
                  </a:lnTo>
                  <a:lnTo>
                    <a:pt x="91468" y="861393"/>
                  </a:lnTo>
                  <a:lnTo>
                    <a:pt x="75416" y="902004"/>
                  </a:lnTo>
                  <a:lnTo>
                    <a:pt x="60886" y="943025"/>
                  </a:lnTo>
                  <a:lnTo>
                    <a:pt x="47886" y="984419"/>
                  </a:lnTo>
                  <a:lnTo>
                    <a:pt x="36425" y="1026150"/>
                  </a:lnTo>
                  <a:lnTo>
                    <a:pt x="26511" y="1068182"/>
                  </a:lnTo>
                  <a:lnTo>
                    <a:pt x="18153" y="1110479"/>
                  </a:lnTo>
                  <a:lnTo>
                    <a:pt x="11360" y="1153005"/>
                  </a:lnTo>
                  <a:lnTo>
                    <a:pt x="6139" y="1195724"/>
                  </a:lnTo>
                  <a:lnTo>
                    <a:pt x="2500" y="1238600"/>
                  </a:lnTo>
                  <a:lnTo>
                    <a:pt x="450" y="1281596"/>
                  </a:lnTo>
                  <a:lnTo>
                    <a:pt x="0" y="1324677"/>
                  </a:lnTo>
                  <a:lnTo>
                    <a:pt x="1156" y="1367806"/>
                  </a:lnTo>
                  <a:lnTo>
                    <a:pt x="3927" y="1410949"/>
                  </a:lnTo>
                  <a:lnTo>
                    <a:pt x="8322" y="1454067"/>
                  </a:lnTo>
                  <a:lnTo>
                    <a:pt x="14350" y="1497126"/>
                  </a:lnTo>
                  <a:lnTo>
                    <a:pt x="22019" y="1540089"/>
                  </a:lnTo>
                  <a:lnTo>
                    <a:pt x="31338" y="1582920"/>
                  </a:lnTo>
                  <a:lnTo>
                    <a:pt x="42314" y="1625583"/>
                  </a:lnTo>
                  <a:lnTo>
                    <a:pt x="54957" y="1668043"/>
                  </a:lnTo>
                  <a:lnTo>
                    <a:pt x="69275" y="1710262"/>
                  </a:lnTo>
                  <a:lnTo>
                    <a:pt x="85276" y="1752206"/>
                  </a:lnTo>
                  <a:lnTo>
                    <a:pt x="102970" y="1793837"/>
                  </a:lnTo>
                  <a:lnTo>
                    <a:pt x="122364" y="1835119"/>
                  </a:lnTo>
                  <a:lnTo>
                    <a:pt x="143468" y="1876018"/>
                  </a:lnTo>
                  <a:lnTo>
                    <a:pt x="166288" y="1916496"/>
                  </a:lnTo>
                  <a:lnTo>
                    <a:pt x="190836" y="1956518"/>
                  </a:lnTo>
                  <a:lnTo>
                    <a:pt x="217117" y="1996047"/>
                  </a:lnTo>
                  <a:lnTo>
                    <a:pt x="245142" y="2035047"/>
                  </a:lnTo>
                  <a:lnTo>
                    <a:pt x="1494187" y="1314068"/>
                  </a:lnTo>
                  <a:lnTo>
                    <a:pt x="1494187" y="0"/>
                  </a:lnTo>
                  <a:close/>
                </a:path>
              </a:pathLst>
            </a:custGeom>
            <a:solidFill>
              <a:srgbClr val="CCC1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582133" y="2815843"/>
              <a:ext cx="1494790" cy="2035175"/>
            </a:xfrm>
            <a:custGeom>
              <a:avLst/>
              <a:gdLst/>
              <a:ahLst/>
              <a:cxnLst/>
              <a:rect l="l" t="t" r="r" b="b"/>
              <a:pathLst>
                <a:path w="1494789" h="2035175">
                  <a:moveTo>
                    <a:pt x="245142" y="2035047"/>
                  </a:moveTo>
                  <a:lnTo>
                    <a:pt x="217117" y="1996047"/>
                  </a:lnTo>
                  <a:lnTo>
                    <a:pt x="190836" y="1956518"/>
                  </a:lnTo>
                  <a:lnTo>
                    <a:pt x="166288" y="1916496"/>
                  </a:lnTo>
                  <a:lnTo>
                    <a:pt x="143468" y="1876018"/>
                  </a:lnTo>
                  <a:lnTo>
                    <a:pt x="122364" y="1835119"/>
                  </a:lnTo>
                  <a:lnTo>
                    <a:pt x="102970" y="1793837"/>
                  </a:lnTo>
                  <a:lnTo>
                    <a:pt x="85276" y="1752206"/>
                  </a:lnTo>
                  <a:lnTo>
                    <a:pt x="69275" y="1710262"/>
                  </a:lnTo>
                  <a:lnTo>
                    <a:pt x="54957" y="1668043"/>
                  </a:lnTo>
                  <a:lnTo>
                    <a:pt x="42314" y="1625583"/>
                  </a:lnTo>
                  <a:lnTo>
                    <a:pt x="31338" y="1582920"/>
                  </a:lnTo>
                  <a:lnTo>
                    <a:pt x="22019" y="1540089"/>
                  </a:lnTo>
                  <a:lnTo>
                    <a:pt x="14350" y="1497126"/>
                  </a:lnTo>
                  <a:lnTo>
                    <a:pt x="8322" y="1454067"/>
                  </a:lnTo>
                  <a:lnTo>
                    <a:pt x="3927" y="1410949"/>
                  </a:lnTo>
                  <a:lnTo>
                    <a:pt x="1156" y="1367806"/>
                  </a:lnTo>
                  <a:lnTo>
                    <a:pt x="0" y="1324677"/>
                  </a:lnTo>
                  <a:lnTo>
                    <a:pt x="450" y="1281596"/>
                  </a:lnTo>
                  <a:lnTo>
                    <a:pt x="2500" y="1238600"/>
                  </a:lnTo>
                  <a:lnTo>
                    <a:pt x="6139" y="1195724"/>
                  </a:lnTo>
                  <a:lnTo>
                    <a:pt x="11360" y="1153005"/>
                  </a:lnTo>
                  <a:lnTo>
                    <a:pt x="18153" y="1110479"/>
                  </a:lnTo>
                  <a:lnTo>
                    <a:pt x="26511" y="1068182"/>
                  </a:lnTo>
                  <a:lnTo>
                    <a:pt x="36425" y="1026150"/>
                  </a:lnTo>
                  <a:lnTo>
                    <a:pt x="47886" y="984419"/>
                  </a:lnTo>
                  <a:lnTo>
                    <a:pt x="60886" y="943025"/>
                  </a:lnTo>
                  <a:lnTo>
                    <a:pt x="75416" y="902004"/>
                  </a:lnTo>
                  <a:lnTo>
                    <a:pt x="91468" y="861393"/>
                  </a:lnTo>
                  <a:lnTo>
                    <a:pt x="109033" y="821227"/>
                  </a:lnTo>
                  <a:lnTo>
                    <a:pt x="128104" y="781542"/>
                  </a:lnTo>
                  <a:lnTo>
                    <a:pt x="148670" y="742375"/>
                  </a:lnTo>
                  <a:lnTo>
                    <a:pt x="170724" y="703761"/>
                  </a:lnTo>
                  <a:lnTo>
                    <a:pt x="194257" y="665738"/>
                  </a:lnTo>
                  <a:lnTo>
                    <a:pt x="219261" y="628339"/>
                  </a:lnTo>
                  <a:lnTo>
                    <a:pt x="245728" y="591603"/>
                  </a:lnTo>
                  <a:lnTo>
                    <a:pt x="273647" y="555565"/>
                  </a:lnTo>
                  <a:lnTo>
                    <a:pt x="303013" y="520260"/>
                  </a:lnTo>
                  <a:lnTo>
                    <a:pt x="333814" y="485726"/>
                  </a:lnTo>
                  <a:lnTo>
                    <a:pt x="366044" y="451997"/>
                  </a:lnTo>
                  <a:lnTo>
                    <a:pt x="399694" y="419111"/>
                  </a:lnTo>
                  <a:lnTo>
                    <a:pt x="434754" y="387103"/>
                  </a:lnTo>
                  <a:lnTo>
                    <a:pt x="471218" y="356009"/>
                  </a:lnTo>
                  <a:lnTo>
                    <a:pt x="509075" y="325866"/>
                  </a:lnTo>
                  <a:lnTo>
                    <a:pt x="548318" y="296709"/>
                  </a:lnTo>
                  <a:lnTo>
                    <a:pt x="588938" y="268575"/>
                  </a:lnTo>
                  <a:lnTo>
                    <a:pt x="630926" y="241499"/>
                  </a:lnTo>
                  <a:lnTo>
                    <a:pt x="674275" y="215518"/>
                  </a:lnTo>
                  <a:lnTo>
                    <a:pt x="717683" y="191392"/>
                  </a:lnTo>
                  <a:lnTo>
                    <a:pt x="761909" y="168640"/>
                  </a:lnTo>
                  <a:lnTo>
                    <a:pt x="806908" y="147274"/>
                  </a:lnTo>
                  <a:lnTo>
                    <a:pt x="852638" y="127305"/>
                  </a:lnTo>
                  <a:lnTo>
                    <a:pt x="899057" y="108745"/>
                  </a:lnTo>
                  <a:lnTo>
                    <a:pt x="946121" y="91604"/>
                  </a:lnTo>
                  <a:lnTo>
                    <a:pt x="993787" y="75894"/>
                  </a:lnTo>
                  <a:lnTo>
                    <a:pt x="1042014" y="61627"/>
                  </a:lnTo>
                  <a:lnTo>
                    <a:pt x="1090758" y="48814"/>
                  </a:lnTo>
                  <a:lnTo>
                    <a:pt x="1139976" y="37465"/>
                  </a:lnTo>
                  <a:lnTo>
                    <a:pt x="1189626" y="27593"/>
                  </a:lnTo>
                  <a:lnTo>
                    <a:pt x="1239664" y="19209"/>
                  </a:lnTo>
                  <a:lnTo>
                    <a:pt x="1290048" y="12324"/>
                  </a:lnTo>
                  <a:lnTo>
                    <a:pt x="1340735" y="6949"/>
                  </a:lnTo>
                  <a:lnTo>
                    <a:pt x="1391683" y="3096"/>
                  </a:lnTo>
                  <a:lnTo>
                    <a:pt x="1442848" y="775"/>
                  </a:lnTo>
                  <a:lnTo>
                    <a:pt x="1494187" y="0"/>
                  </a:lnTo>
                  <a:lnTo>
                    <a:pt x="1494187" y="1314068"/>
                  </a:lnTo>
                  <a:lnTo>
                    <a:pt x="245142" y="2035047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938020" y="3428491"/>
            <a:ext cx="1048385" cy="629920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065" marR="5080" algn="ctr">
              <a:lnSpc>
                <a:spcPts val="1540"/>
              </a:lnSpc>
              <a:spcBef>
                <a:spcPts val="270"/>
              </a:spcBef>
            </a:pPr>
            <a:r>
              <a:rPr sz="1400" b="1" dirty="0">
                <a:solidFill>
                  <a:srgbClr val="6F2F9F"/>
                </a:solidFill>
                <a:latin typeface="Calibri"/>
                <a:cs typeface="Calibri"/>
              </a:rPr>
              <a:t>Вы</a:t>
            </a:r>
            <a:r>
              <a:rPr sz="1400" b="1" spc="-5" dirty="0">
                <a:solidFill>
                  <a:srgbClr val="6F2F9F"/>
                </a:solidFill>
                <a:latin typeface="Calibri"/>
                <a:cs typeface="Calibri"/>
              </a:rPr>
              <a:t>д</a:t>
            </a:r>
            <a:r>
              <a:rPr sz="1400" b="1" dirty="0">
                <a:solidFill>
                  <a:srgbClr val="6F2F9F"/>
                </a:solidFill>
                <a:latin typeface="Calibri"/>
                <a:cs typeface="Calibri"/>
              </a:rPr>
              <a:t>ви</a:t>
            </a:r>
            <a:r>
              <a:rPr sz="1400" b="1" spc="-30" dirty="0">
                <a:solidFill>
                  <a:srgbClr val="6F2F9F"/>
                </a:solidFill>
                <a:latin typeface="Calibri"/>
                <a:cs typeface="Calibri"/>
              </a:rPr>
              <a:t>ж</a:t>
            </a:r>
            <a:r>
              <a:rPr sz="1400" b="1" spc="-5" dirty="0">
                <a:solidFill>
                  <a:srgbClr val="6F2F9F"/>
                </a:solidFill>
                <a:latin typeface="Calibri"/>
                <a:cs typeface="Calibri"/>
              </a:rPr>
              <a:t>е</a:t>
            </a:r>
            <a:r>
              <a:rPr sz="1400" b="1" dirty="0">
                <a:solidFill>
                  <a:srgbClr val="6F2F9F"/>
                </a:solidFill>
                <a:latin typeface="Calibri"/>
                <a:cs typeface="Calibri"/>
              </a:rPr>
              <a:t>ние  разнообраз- </a:t>
            </a:r>
            <a:r>
              <a:rPr sz="1400" b="1" spc="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6F2F9F"/>
                </a:solidFill>
                <a:latin typeface="Calibri"/>
                <a:cs typeface="Calibri"/>
              </a:rPr>
              <a:t>ных</a:t>
            </a:r>
            <a:r>
              <a:rPr sz="1400" b="1" spc="-2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6F2F9F"/>
                </a:solidFill>
                <a:latin typeface="Calibri"/>
                <a:cs typeface="Calibri"/>
              </a:rPr>
              <a:t>идей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1488947" y="2759964"/>
            <a:ext cx="3255645" cy="2848610"/>
            <a:chOff x="1488947" y="2759964"/>
            <a:chExt cx="3255645" cy="2848610"/>
          </a:xfrm>
        </p:grpSpPr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224783" y="2790444"/>
              <a:ext cx="1519428" cy="2058923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267202" y="2813304"/>
              <a:ext cx="1435100" cy="1972945"/>
            </a:xfrm>
            <a:custGeom>
              <a:avLst/>
              <a:gdLst/>
              <a:ahLst/>
              <a:cxnLst/>
              <a:rect l="l" t="t" r="r" b="b"/>
              <a:pathLst>
                <a:path w="1435100" h="1972945">
                  <a:moveTo>
                    <a:pt x="0" y="0"/>
                  </a:moveTo>
                  <a:lnTo>
                    <a:pt x="0" y="142748"/>
                  </a:lnTo>
                  <a:lnTo>
                    <a:pt x="50002" y="143619"/>
                  </a:lnTo>
                  <a:lnTo>
                    <a:pt x="99834" y="146225"/>
                  </a:lnTo>
                  <a:lnTo>
                    <a:pt x="149443" y="150556"/>
                  </a:lnTo>
                  <a:lnTo>
                    <a:pt x="198773" y="156600"/>
                  </a:lnTo>
                  <a:lnTo>
                    <a:pt x="247772" y="164346"/>
                  </a:lnTo>
                  <a:lnTo>
                    <a:pt x="296386" y="173783"/>
                  </a:lnTo>
                  <a:lnTo>
                    <a:pt x="344560" y="184900"/>
                  </a:lnTo>
                  <a:lnTo>
                    <a:pt x="392241" y="197687"/>
                  </a:lnTo>
                  <a:lnTo>
                    <a:pt x="439376" y="212131"/>
                  </a:lnTo>
                  <a:lnTo>
                    <a:pt x="485910" y="228223"/>
                  </a:lnTo>
                  <a:lnTo>
                    <a:pt x="531789" y="245950"/>
                  </a:lnTo>
                  <a:lnTo>
                    <a:pt x="576961" y="265303"/>
                  </a:lnTo>
                  <a:lnTo>
                    <a:pt x="622996" y="287070"/>
                  </a:lnTo>
                  <a:lnTo>
                    <a:pt x="667661" y="310263"/>
                  </a:lnTo>
                  <a:lnTo>
                    <a:pt x="710939" y="334836"/>
                  </a:lnTo>
                  <a:lnTo>
                    <a:pt x="752812" y="360741"/>
                  </a:lnTo>
                  <a:lnTo>
                    <a:pt x="793263" y="387932"/>
                  </a:lnTo>
                  <a:lnTo>
                    <a:pt x="832275" y="416363"/>
                  </a:lnTo>
                  <a:lnTo>
                    <a:pt x="869831" y="445986"/>
                  </a:lnTo>
                  <a:lnTo>
                    <a:pt x="905913" y="476755"/>
                  </a:lnTo>
                  <a:lnTo>
                    <a:pt x="940503" y="508623"/>
                  </a:lnTo>
                  <a:lnTo>
                    <a:pt x="973585" y="541544"/>
                  </a:lnTo>
                  <a:lnTo>
                    <a:pt x="1005142" y="575471"/>
                  </a:lnTo>
                  <a:lnTo>
                    <a:pt x="1035155" y="610356"/>
                  </a:lnTo>
                  <a:lnTo>
                    <a:pt x="1063608" y="646154"/>
                  </a:lnTo>
                  <a:lnTo>
                    <a:pt x="1090483" y="682818"/>
                  </a:lnTo>
                  <a:lnTo>
                    <a:pt x="1115763" y="720300"/>
                  </a:lnTo>
                  <a:lnTo>
                    <a:pt x="1139430" y="758555"/>
                  </a:lnTo>
                  <a:lnTo>
                    <a:pt x="1161468" y="797535"/>
                  </a:lnTo>
                  <a:lnTo>
                    <a:pt x="1181859" y="837194"/>
                  </a:lnTo>
                  <a:lnTo>
                    <a:pt x="1200586" y="877486"/>
                  </a:lnTo>
                  <a:lnTo>
                    <a:pt x="1217631" y="918362"/>
                  </a:lnTo>
                  <a:lnTo>
                    <a:pt x="1232977" y="959778"/>
                  </a:lnTo>
                  <a:lnTo>
                    <a:pt x="1246607" y="1001686"/>
                  </a:lnTo>
                  <a:lnTo>
                    <a:pt x="1258504" y="1044038"/>
                  </a:lnTo>
                  <a:lnTo>
                    <a:pt x="1268649" y="1086790"/>
                  </a:lnTo>
                  <a:lnTo>
                    <a:pt x="1277026" y="1129894"/>
                  </a:lnTo>
                  <a:lnTo>
                    <a:pt x="1283618" y="1173302"/>
                  </a:lnTo>
                  <a:lnTo>
                    <a:pt x="1288407" y="1216970"/>
                  </a:lnTo>
                  <a:lnTo>
                    <a:pt x="1291376" y="1260849"/>
                  </a:lnTo>
                  <a:lnTo>
                    <a:pt x="1292507" y="1304893"/>
                  </a:lnTo>
                  <a:lnTo>
                    <a:pt x="1291784" y="1349056"/>
                  </a:lnTo>
                  <a:lnTo>
                    <a:pt x="1289189" y="1393291"/>
                  </a:lnTo>
                  <a:lnTo>
                    <a:pt x="1284704" y="1437550"/>
                  </a:lnTo>
                  <a:lnTo>
                    <a:pt x="1278312" y="1481788"/>
                  </a:lnTo>
                  <a:lnTo>
                    <a:pt x="1269997" y="1525958"/>
                  </a:lnTo>
                  <a:lnTo>
                    <a:pt x="1259740" y="1570012"/>
                  </a:lnTo>
                  <a:lnTo>
                    <a:pt x="1247524" y="1613905"/>
                  </a:lnTo>
                  <a:lnTo>
                    <a:pt x="1233333" y="1657589"/>
                  </a:lnTo>
                  <a:lnTo>
                    <a:pt x="1217148" y="1701018"/>
                  </a:lnTo>
                  <a:lnTo>
                    <a:pt x="1198953" y="1744145"/>
                  </a:lnTo>
                  <a:lnTo>
                    <a:pt x="1178730" y="1786924"/>
                  </a:lnTo>
                  <a:lnTo>
                    <a:pt x="1156462" y="1829308"/>
                  </a:lnTo>
                  <a:lnTo>
                    <a:pt x="1073912" y="1781683"/>
                  </a:lnTo>
                  <a:lnTo>
                    <a:pt x="1150620" y="1972945"/>
                  </a:lnTo>
                  <a:lnTo>
                    <a:pt x="1362456" y="1948180"/>
                  </a:lnTo>
                  <a:lnTo>
                    <a:pt x="1280033" y="1900555"/>
                  </a:lnTo>
                  <a:lnTo>
                    <a:pt x="1304480" y="1854312"/>
                  </a:lnTo>
                  <a:lnTo>
                    <a:pt x="1326884" y="1807318"/>
                  </a:lnTo>
                  <a:lnTo>
                    <a:pt x="1347229" y="1759628"/>
                  </a:lnTo>
                  <a:lnTo>
                    <a:pt x="1365499" y="1711301"/>
                  </a:lnTo>
                  <a:lnTo>
                    <a:pt x="1381676" y="1662393"/>
                  </a:lnTo>
                  <a:lnTo>
                    <a:pt x="1395745" y="1612963"/>
                  </a:lnTo>
                  <a:lnTo>
                    <a:pt x="1407690" y="1563067"/>
                  </a:lnTo>
                  <a:lnTo>
                    <a:pt x="1417494" y="1512762"/>
                  </a:lnTo>
                  <a:lnTo>
                    <a:pt x="1425140" y="1462107"/>
                  </a:lnTo>
                  <a:lnTo>
                    <a:pt x="1430613" y="1411158"/>
                  </a:lnTo>
                  <a:lnTo>
                    <a:pt x="1433896" y="1359972"/>
                  </a:lnTo>
                  <a:lnTo>
                    <a:pt x="1434973" y="1308608"/>
                  </a:lnTo>
                  <a:lnTo>
                    <a:pt x="1434105" y="1262656"/>
                  </a:lnTo>
                  <a:lnTo>
                    <a:pt x="1431520" y="1217103"/>
                  </a:lnTo>
                  <a:lnTo>
                    <a:pt x="1427248" y="1171975"/>
                  </a:lnTo>
                  <a:lnTo>
                    <a:pt x="1421315" y="1127296"/>
                  </a:lnTo>
                  <a:lnTo>
                    <a:pt x="1413752" y="1083093"/>
                  </a:lnTo>
                  <a:lnTo>
                    <a:pt x="1404585" y="1039392"/>
                  </a:lnTo>
                  <a:lnTo>
                    <a:pt x="1393844" y="996219"/>
                  </a:lnTo>
                  <a:lnTo>
                    <a:pt x="1381558" y="953600"/>
                  </a:lnTo>
                  <a:lnTo>
                    <a:pt x="1367754" y="911560"/>
                  </a:lnTo>
                  <a:lnTo>
                    <a:pt x="1352460" y="870127"/>
                  </a:lnTo>
                  <a:lnTo>
                    <a:pt x="1335707" y="829324"/>
                  </a:lnTo>
                  <a:lnTo>
                    <a:pt x="1317521" y="789180"/>
                  </a:lnTo>
                  <a:lnTo>
                    <a:pt x="1297932" y="749719"/>
                  </a:lnTo>
                  <a:lnTo>
                    <a:pt x="1276968" y="710967"/>
                  </a:lnTo>
                  <a:lnTo>
                    <a:pt x="1254657" y="672951"/>
                  </a:lnTo>
                  <a:lnTo>
                    <a:pt x="1231028" y="635697"/>
                  </a:lnTo>
                  <a:lnTo>
                    <a:pt x="1206109" y="599229"/>
                  </a:lnTo>
                  <a:lnTo>
                    <a:pt x="1179929" y="563575"/>
                  </a:lnTo>
                  <a:lnTo>
                    <a:pt x="1152516" y="528760"/>
                  </a:lnTo>
                  <a:lnTo>
                    <a:pt x="1123899" y="494811"/>
                  </a:lnTo>
                  <a:lnTo>
                    <a:pt x="1094106" y="461752"/>
                  </a:lnTo>
                  <a:lnTo>
                    <a:pt x="1063166" y="429611"/>
                  </a:lnTo>
                  <a:lnTo>
                    <a:pt x="1031106" y="398412"/>
                  </a:lnTo>
                  <a:lnTo>
                    <a:pt x="997957" y="368182"/>
                  </a:lnTo>
                  <a:lnTo>
                    <a:pt x="963745" y="338948"/>
                  </a:lnTo>
                  <a:lnTo>
                    <a:pt x="928499" y="310734"/>
                  </a:lnTo>
                  <a:lnTo>
                    <a:pt x="892249" y="283566"/>
                  </a:lnTo>
                  <a:lnTo>
                    <a:pt x="855021" y="257472"/>
                  </a:lnTo>
                  <a:lnTo>
                    <a:pt x="816846" y="232476"/>
                  </a:lnTo>
                  <a:lnTo>
                    <a:pt x="777751" y="208605"/>
                  </a:lnTo>
                  <a:lnTo>
                    <a:pt x="737765" y="185884"/>
                  </a:lnTo>
                  <a:lnTo>
                    <a:pt x="696916" y="164340"/>
                  </a:lnTo>
                  <a:lnTo>
                    <a:pt x="655232" y="143998"/>
                  </a:lnTo>
                  <a:lnTo>
                    <a:pt x="612743" y="124885"/>
                  </a:lnTo>
                  <a:lnTo>
                    <a:pt x="569476" y="107026"/>
                  </a:lnTo>
                  <a:lnTo>
                    <a:pt x="525461" y="90447"/>
                  </a:lnTo>
                  <a:lnTo>
                    <a:pt x="480725" y="75175"/>
                  </a:lnTo>
                  <a:lnTo>
                    <a:pt x="435297" y="61234"/>
                  </a:lnTo>
                  <a:lnTo>
                    <a:pt x="389205" y="48652"/>
                  </a:lnTo>
                  <a:lnTo>
                    <a:pt x="342478" y="37454"/>
                  </a:lnTo>
                  <a:lnTo>
                    <a:pt x="295145" y="27666"/>
                  </a:lnTo>
                  <a:lnTo>
                    <a:pt x="247233" y="19314"/>
                  </a:lnTo>
                  <a:lnTo>
                    <a:pt x="198772" y="12423"/>
                  </a:lnTo>
                  <a:lnTo>
                    <a:pt x="149790" y="7021"/>
                  </a:lnTo>
                  <a:lnTo>
                    <a:pt x="100314" y="3132"/>
                  </a:lnTo>
                  <a:lnTo>
                    <a:pt x="50375" y="7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60219" y="4879848"/>
              <a:ext cx="2627376" cy="728471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802256" y="4901819"/>
              <a:ext cx="2542540" cy="644525"/>
            </a:xfrm>
            <a:custGeom>
              <a:avLst/>
              <a:gdLst/>
              <a:ahLst/>
              <a:cxnLst/>
              <a:rect l="l" t="t" r="r" b="b"/>
              <a:pathLst>
                <a:path w="2542540" h="644525">
                  <a:moveTo>
                    <a:pt x="2417445" y="0"/>
                  </a:moveTo>
                  <a:lnTo>
                    <a:pt x="2383004" y="39574"/>
                  </a:lnTo>
                  <a:lnTo>
                    <a:pt x="2346644" y="77874"/>
                  </a:lnTo>
                  <a:lnTo>
                    <a:pt x="2308415" y="114855"/>
                  </a:lnTo>
                  <a:lnTo>
                    <a:pt x="2268365" y="150471"/>
                  </a:lnTo>
                  <a:lnTo>
                    <a:pt x="2226545" y="184676"/>
                  </a:lnTo>
                  <a:lnTo>
                    <a:pt x="2183003" y="217423"/>
                  </a:lnTo>
                  <a:lnTo>
                    <a:pt x="2143578" y="244805"/>
                  </a:lnTo>
                  <a:lnTo>
                    <a:pt x="2103311" y="270783"/>
                  </a:lnTo>
                  <a:lnTo>
                    <a:pt x="2062247" y="295361"/>
                  </a:lnTo>
                  <a:lnTo>
                    <a:pt x="2020430" y="318541"/>
                  </a:lnTo>
                  <a:lnTo>
                    <a:pt x="1977905" y="340326"/>
                  </a:lnTo>
                  <a:lnTo>
                    <a:pt x="1934716" y="360719"/>
                  </a:lnTo>
                  <a:lnTo>
                    <a:pt x="1890908" y="379721"/>
                  </a:lnTo>
                  <a:lnTo>
                    <a:pt x="1846526" y="397337"/>
                  </a:lnTo>
                  <a:lnTo>
                    <a:pt x="1801614" y="413568"/>
                  </a:lnTo>
                  <a:lnTo>
                    <a:pt x="1756217" y="428418"/>
                  </a:lnTo>
                  <a:lnTo>
                    <a:pt x="1710380" y="441889"/>
                  </a:lnTo>
                  <a:lnTo>
                    <a:pt x="1664146" y="453983"/>
                  </a:lnTo>
                  <a:lnTo>
                    <a:pt x="1617561" y="464704"/>
                  </a:lnTo>
                  <a:lnTo>
                    <a:pt x="1570669" y="474054"/>
                  </a:lnTo>
                  <a:lnTo>
                    <a:pt x="1523515" y="482035"/>
                  </a:lnTo>
                  <a:lnTo>
                    <a:pt x="1476143" y="488651"/>
                  </a:lnTo>
                  <a:lnTo>
                    <a:pt x="1428599" y="493904"/>
                  </a:lnTo>
                  <a:lnTo>
                    <a:pt x="1380925" y="497797"/>
                  </a:lnTo>
                  <a:lnTo>
                    <a:pt x="1333168" y="500332"/>
                  </a:lnTo>
                  <a:lnTo>
                    <a:pt x="1285372" y="501513"/>
                  </a:lnTo>
                  <a:lnTo>
                    <a:pt x="1237581" y="501341"/>
                  </a:lnTo>
                  <a:lnTo>
                    <a:pt x="1189840" y="499820"/>
                  </a:lnTo>
                  <a:lnTo>
                    <a:pt x="1142194" y="496952"/>
                  </a:lnTo>
                  <a:lnTo>
                    <a:pt x="1094686" y="492740"/>
                  </a:lnTo>
                  <a:lnTo>
                    <a:pt x="1047363" y="487186"/>
                  </a:lnTo>
                  <a:lnTo>
                    <a:pt x="1000268" y="480294"/>
                  </a:lnTo>
                  <a:lnTo>
                    <a:pt x="953445" y="472066"/>
                  </a:lnTo>
                  <a:lnTo>
                    <a:pt x="906941" y="462504"/>
                  </a:lnTo>
                  <a:lnTo>
                    <a:pt x="860798" y="451612"/>
                  </a:lnTo>
                  <a:lnTo>
                    <a:pt x="815062" y="439391"/>
                  </a:lnTo>
                  <a:lnTo>
                    <a:pt x="769777" y="425846"/>
                  </a:lnTo>
                  <a:lnTo>
                    <a:pt x="724989" y="410977"/>
                  </a:lnTo>
                  <a:lnTo>
                    <a:pt x="680740" y="394789"/>
                  </a:lnTo>
                  <a:lnTo>
                    <a:pt x="637077" y="377284"/>
                  </a:lnTo>
                  <a:lnTo>
                    <a:pt x="594044" y="358464"/>
                  </a:lnTo>
                  <a:lnTo>
                    <a:pt x="551684" y="338332"/>
                  </a:lnTo>
                  <a:lnTo>
                    <a:pt x="510044" y="316890"/>
                  </a:lnTo>
                  <a:lnTo>
                    <a:pt x="469167" y="294143"/>
                  </a:lnTo>
                  <a:lnTo>
                    <a:pt x="429098" y="270091"/>
                  </a:lnTo>
                  <a:lnTo>
                    <a:pt x="389882" y="244738"/>
                  </a:lnTo>
                  <a:lnTo>
                    <a:pt x="351563" y="218087"/>
                  </a:lnTo>
                  <a:lnTo>
                    <a:pt x="314186" y="190140"/>
                  </a:lnTo>
                  <a:lnTo>
                    <a:pt x="277796" y="160900"/>
                  </a:lnTo>
                  <a:lnTo>
                    <a:pt x="242436" y="130370"/>
                  </a:lnTo>
                  <a:lnTo>
                    <a:pt x="208153" y="98551"/>
                  </a:lnTo>
                  <a:lnTo>
                    <a:pt x="288417" y="52069"/>
                  </a:lnTo>
                  <a:lnTo>
                    <a:pt x="53975" y="36067"/>
                  </a:lnTo>
                  <a:lnTo>
                    <a:pt x="0" y="218693"/>
                  </a:lnTo>
                  <a:lnTo>
                    <a:pt x="80518" y="172211"/>
                  </a:lnTo>
                  <a:lnTo>
                    <a:pt x="115742" y="206914"/>
                  </a:lnTo>
                  <a:lnTo>
                    <a:pt x="152336" y="240516"/>
                  </a:lnTo>
                  <a:lnTo>
                    <a:pt x="190263" y="272990"/>
                  </a:lnTo>
                  <a:lnTo>
                    <a:pt x="229488" y="304307"/>
                  </a:lnTo>
                  <a:lnTo>
                    <a:pt x="269976" y="334440"/>
                  </a:lnTo>
                  <a:lnTo>
                    <a:pt x="311689" y="363360"/>
                  </a:lnTo>
                  <a:lnTo>
                    <a:pt x="354593" y="391039"/>
                  </a:lnTo>
                  <a:lnTo>
                    <a:pt x="398653" y="417448"/>
                  </a:lnTo>
                  <a:lnTo>
                    <a:pt x="441214" y="441184"/>
                  </a:lnTo>
                  <a:lnTo>
                    <a:pt x="484352" y="463578"/>
                  </a:lnTo>
                  <a:lnTo>
                    <a:pt x="528033" y="484636"/>
                  </a:lnTo>
                  <a:lnTo>
                    <a:pt x="572222" y="504364"/>
                  </a:lnTo>
                  <a:lnTo>
                    <a:pt x="616881" y="522767"/>
                  </a:lnTo>
                  <a:lnTo>
                    <a:pt x="661978" y="539851"/>
                  </a:lnTo>
                  <a:lnTo>
                    <a:pt x="707475" y="555622"/>
                  </a:lnTo>
                  <a:lnTo>
                    <a:pt x="753338" y="570086"/>
                  </a:lnTo>
                  <a:lnTo>
                    <a:pt x="799532" y="583248"/>
                  </a:lnTo>
                  <a:lnTo>
                    <a:pt x="846021" y="595113"/>
                  </a:lnTo>
                  <a:lnTo>
                    <a:pt x="892769" y="605688"/>
                  </a:lnTo>
                  <a:lnTo>
                    <a:pt x="939743" y="614978"/>
                  </a:lnTo>
                  <a:lnTo>
                    <a:pt x="986905" y="622989"/>
                  </a:lnTo>
                  <a:lnTo>
                    <a:pt x="1034222" y="629727"/>
                  </a:lnTo>
                  <a:lnTo>
                    <a:pt x="1081657" y="635197"/>
                  </a:lnTo>
                  <a:lnTo>
                    <a:pt x="1129175" y="639404"/>
                  </a:lnTo>
                  <a:lnTo>
                    <a:pt x="1176742" y="642356"/>
                  </a:lnTo>
                  <a:lnTo>
                    <a:pt x="1224321" y="644057"/>
                  </a:lnTo>
                  <a:lnTo>
                    <a:pt x="1271877" y="644512"/>
                  </a:lnTo>
                  <a:lnTo>
                    <a:pt x="1319376" y="643729"/>
                  </a:lnTo>
                  <a:lnTo>
                    <a:pt x="1366782" y="641712"/>
                  </a:lnTo>
                  <a:lnTo>
                    <a:pt x="1414059" y="638466"/>
                  </a:lnTo>
                  <a:lnTo>
                    <a:pt x="1461172" y="633999"/>
                  </a:lnTo>
                  <a:lnTo>
                    <a:pt x="1508086" y="628315"/>
                  </a:lnTo>
                  <a:lnTo>
                    <a:pt x="1554765" y="621420"/>
                  </a:lnTo>
                  <a:lnTo>
                    <a:pt x="1601175" y="613320"/>
                  </a:lnTo>
                  <a:lnTo>
                    <a:pt x="1647280" y="604020"/>
                  </a:lnTo>
                  <a:lnTo>
                    <a:pt x="1693044" y="593527"/>
                  </a:lnTo>
                  <a:lnTo>
                    <a:pt x="1738433" y="581845"/>
                  </a:lnTo>
                  <a:lnTo>
                    <a:pt x="1783411" y="568981"/>
                  </a:lnTo>
                  <a:lnTo>
                    <a:pt x="1827942" y="554940"/>
                  </a:lnTo>
                  <a:lnTo>
                    <a:pt x="1871992" y="539728"/>
                  </a:lnTo>
                  <a:lnTo>
                    <a:pt x="1915525" y="523351"/>
                  </a:lnTo>
                  <a:lnTo>
                    <a:pt x="1958506" y="505814"/>
                  </a:lnTo>
                  <a:lnTo>
                    <a:pt x="2000899" y="487122"/>
                  </a:lnTo>
                  <a:lnTo>
                    <a:pt x="2042669" y="467283"/>
                  </a:lnTo>
                  <a:lnTo>
                    <a:pt x="2083782" y="446301"/>
                  </a:lnTo>
                  <a:lnTo>
                    <a:pt x="2124200" y="424182"/>
                  </a:lnTo>
                  <a:lnTo>
                    <a:pt x="2163891" y="400931"/>
                  </a:lnTo>
                  <a:lnTo>
                    <a:pt x="2202817" y="376555"/>
                  </a:lnTo>
                  <a:lnTo>
                    <a:pt x="2240943" y="351059"/>
                  </a:lnTo>
                  <a:lnTo>
                    <a:pt x="2278235" y="324449"/>
                  </a:lnTo>
                  <a:lnTo>
                    <a:pt x="2314657" y="296730"/>
                  </a:lnTo>
                  <a:lnTo>
                    <a:pt x="2350174" y="267908"/>
                  </a:lnTo>
                  <a:lnTo>
                    <a:pt x="2384750" y="237989"/>
                  </a:lnTo>
                  <a:lnTo>
                    <a:pt x="2418350" y="206979"/>
                  </a:lnTo>
                  <a:lnTo>
                    <a:pt x="2450939" y="174882"/>
                  </a:lnTo>
                  <a:lnTo>
                    <a:pt x="2482481" y="141706"/>
                  </a:lnTo>
                  <a:lnTo>
                    <a:pt x="2512942" y="107455"/>
                  </a:lnTo>
                  <a:lnTo>
                    <a:pt x="2542285" y="72135"/>
                  </a:lnTo>
                  <a:lnTo>
                    <a:pt x="2417445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88947" y="2759964"/>
              <a:ext cx="1482852" cy="2211324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1532100" y="2783078"/>
              <a:ext cx="1397000" cy="2125980"/>
            </a:xfrm>
            <a:custGeom>
              <a:avLst/>
              <a:gdLst/>
              <a:ahLst/>
              <a:cxnLst/>
              <a:rect l="l" t="t" r="r" b="b"/>
              <a:pathLst>
                <a:path w="1397000" h="2125979">
                  <a:moveTo>
                    <a:pt x="1275996" y="0"/>
                  </a:moveTo>
                  <a:lnTo>
                    <a:pt x="1275996" y="97409"/>
                  </a:lnTo>
                  <a:lnTo>
                    <a:pt x="1227298" y="102298"/>
                  </a:lnTo>
                  <a:lnTo>
                    <a:pt x="1178887" y="108812"/>
                  </a:lnTo>
                  <a:lnTo>
                    <a:pt x="1130807" y="116937"/>
                  </a:lnTo>
                  <a:lnTo>
                    <a:pt x="1083099" y="126660"/>
                  </a:lnTo>
                  <a:lnTo>
                    <a:pt x="1035809" y="137969"/>
                  </a:lnTo>
                  <a:lnTo>
                    <a:pt x="988979" y="150850"/>
                  </a:lnTo>
                  <a:lnTo>
                    <a:pt x="942653" y="165291"/>
                  </a:lnTo>
                  <a:lnTo>
                    <a:pt x="896874" y="181279"/>
                  </a:lnTo>
                  <a:lnTo>
                    <a:pt x="851685" y="198800"/>
                  </a:lnTo>
                  <a:lnTo>
                    <a:pt x="807129" y="217843"/>
                  </a:lnTo>
                  <a:lnTo>
                    <a:pt x="763251" y="238395"/>
                  </a:lnTo>
                  <a:lnTo>
                    <a:pt x="720093" y="260442"/>
                  </a:lnTo>
                  <a:lnTo>
                    <a:pt x="677699" y="283972"/>
                  </a:lnTo>
                  <a:lnTo>
                    <a:pt x="636106" y="308935"/>
                  </a:lnTo>
                  <a:lnTo>
                    <a:pt x="595736" y="335064"/>
                  </a:lnTo>
                  <a:lnTo>
                    <a:pt x="556600" y="362323"/>
                  </a:lnTo>
                  <a:lnTo>
                    <a:pt x="518706" y="390676"/>
                  </a:lnTo>
                  <a:lnTo>
                    <a:pt x="482065" y="420085"/>
                  </a:lnTo>
                  <a:lnTo>
                    <a:pt x="446686" y="450515"/>
                  </a:lnTo>
                  <a:lnTo>
                    <a:pt x="412577" y="481928"/>
                  </a:lnTo>
                  <a:lnTo>
                    <a:pt x="379749" y="514289"/>
                  </a:lnTo>
                  <a:lnTo>
                    <a:pt x="348212" y="547561"/>
                  </a:lnTo>
                  <a:lnTo>
                    <a:pt x="317974" y="581706"/>
                  </a:lnTo>
                  <a:lnTo>
                    <a:pt x="289045" y="616690"/>
                  </a:lnTo>
                  <a:lnTo>
                    <a:pt x="261435" y="652474"/>
                  </a:lnTo>
                  <a:lnTo>
                    <a:pt x="235152" y="689023"/>
                  </a:lnTo>
                  <a:lnTo>
                    <a:pt x="210208" y="726301"/>
                  </a:lnTo>
                  <a:lnTo>
                    <a:pt x="186610" y="764270"/>
                  </a:lnTo>
                  <a:lnTo>
                    <a:pt x="164370" y="802894"/>
                  </a:lnTo>
                  <a:lnTo>
                    <a:pt x="143495" y="842137"/>
                  </a:lnTo>
                  <a:lnTo>
                    <a:pt x="123996" y="881962"/>
                  </a:lnTo>
                  <a:lnTo>
                    <a:pt x="105881" y="922333"/>
                  </a:lnTo>
                  <a:lnTo>
                    <a:pt x="89162" y="963212"/>
                  </a:lnTo>
                  <a:lnTo>
                    <a:pt x="73846" y="1004565"/>
                  </a:lnTo>
                  <a:lnTo>
                    <a:pt x="59944" y="1046353"/>
                  </a:lnTo>
                  <a:lnTo>
                    <a:pt x="47465" y="1088541"/>
                  </a:lnTo>
                  <a:lnTo>
                    <a:pt x="36418" y="1131092"/>
                  </a:lnTo>
                  <a:lnTo>
                    <a:pt x="26814" y="1173969"/>
                  </a:lnTo>
                  <a:lnTo>
                    <a:pt x="18661" y="1217137"/>
                  </a:lnTo>
                  <a:lnTo>
                    <a:pt x="11969" y="1260557"/>
                  </a:lnTo>
                  <a:lnTo>
                    <a:pt x="6747" y="1304195"/>
                  </a:lnTo>
                  <a:lnTo>
                    <a:pt x="3005" y="1348014"/>
                  </a:lnTo>
                  <a:lnTo>
                    <a:pt x="753" y="1391976"/>
                  </a:lnTo>
                  <a:lnTo>
                    <a:pt x="0" y="1436046"/>
                  </a:lnTo>
                  <a:lnTo>
                    <a:pt x="755" y="1480187"/>
                  </a:lnTo>
                  <a:lnTo>
                    <a:pt x="3028" y="1524362"/>
                  </a:lnTo>
                  <a:lnTo>
                    <a:pt x="6828" y="1568535"/>
                  </a:lnTo>
                  <a:lnTo>
                    <a:pt x="12165" y="1612669"/>
                  </a:lnTo>
                  <a:lnTo>
                    <a:pt x="19049" y="1656729"/>
                  </a:lnTo>
                  <a:lnTo>
                    <a:pt x="27488" y="1700676"/>
                  </a:lnTo>
                  <a:lnTo>
                    <a:pt x="37493" y="1744476"/>
                  </a:lnTo>
                  <a:lnTo>
                    <a:pt x="49073" y="1788090"/>
                  </a:lnTo>
                  <a:lnTo>
                    <a:pt x="62237" y="1831484"/>
                  </a:lnTo>
                  <a:lnTo>
                    <a:pt x="76995" y="1874620"/>
                  </a:lnTo>
                  <a:lnTo>
                    <a:pt x="93356" y="1917462"/>
                  </a:lnTo>
                  <a:lnTo>
                    <a:pt x="111330" y="1959973"/>
                  </a:lnTo>
                  <a:lnTo>
                    <a:pt x="130926" y="2002117"/>
                  </a:lnTo>
                  <a:lnTo>
                    <a:pt x="152154" y="2043857"/>
                  </a:lnTo>
                  <a:lnTo>
                    <a:pt x="175024" y="2085156"/>
                  </a:lnTo>
                  <a:lnTo>
                    <a:pt x="199544" y="2125980"/>
                  </a:lnTo>
                  <a:lnTo>
                    <a:pt x="326417" y="2052701"/>
                  </a:lnTo>
                  <a:lnTo>
                    <a:pt x="301016" y="2010510"/>
                  </a:lnTo>
                  <a:lnTo>
                    <a:pt x="277473" y="1967451"/>
                  </a:lnTo>
                  <a:lnTo>
                    <a:pt x="255808" y="1923579"/>
                  </a:lnTo>
                  <a:lnTo>
                    <a:pt x="236041" y="1878952"/>
                  </a:lnTo>
                  <a:lnTo>
                    <a:pt x="218190" y="1833626"/>
                  </a:lnTo>
                  <a:lnTo>
                    <a:pt x="202275" y="1787657"/>
                  </a:lnTo>
                  <a:lnTo>
                    <a:pt x="188316" y="1741102"/>
                  </a:lnTo>
                  <a:lnTo>
                    <a:pt x="176333" y="1694019"/>
                  </a:lnTo>
                  <a:lnTo>
                    <a:pt x="166343" y="1646463"/>
                  </a:lnTo>
                  <a:lnTo>
                    <a:pt x="158368" y="1598492"/>
                  </a:lnTo>
                  <a:lnTo>
                    <a:pt x="152427" y="1550162"/>
                  </a:lnTo>
                  <a:lnTo>
                    <a:pt x="148637" y="1503329"/>
                  </a:lnTo>
                  <a:lnTo>
                    <a:pt x="146753" y="1456780"/>
                  </a:lnTo>
                  <a:lnTo>
                    <a:pt x="146744" y="1410552"/>
                  </a:lnTo>
                  <a:lnTo>
                    <a:pt x="148579" y="1364681"/>
                  </a:lnTo>
                  <a:lnTo>
                    <a:pt x="152226" y="1319203"/>
                  </a:lnTo>
                  <a:lnTo>
                    <a:pt x="157655" y="1274154"/>
                  </a:lnTo>
                  <a:lnTo>
                    <a:pt x="164834" y="1229571"/>
                  </a:lnTo>
                  <a:lnTo>
                    <a:pt x="173731" y="1185490"/>
                  </a:lnTo>
                  <a:lnTo>
                    <a:pt x="184317" y="1141947"/>
                  </a:lnTo>
                  <a:lnTo>
                    <a:pt x="196558" y="1098979"/>
                  </a:lnTo>
                  <a:lnTo>
                    <a:pt x="210425" y="1056621"/>
                  </a:lnTo>
                  <a:lnTo>
                    <a:pt x="225885" y="1014911"/>
                  </a:lnTo>
                  <a:lnTo>
                    <a:pt x="242909" y="973884"/>
                  </a:lnTo>
                  <a:lnTo>
                    <a:pt x="261463" y="933577"/>
                  </a:lnTo>
                  <a:lnTo>
                    <a:pt x="281518" y="894025"/>
                  </a:lnTo>
                  <a:lnTo>
                    <a:pt x="303042" y="855266"/>
                  </a:lnTo>
                  <a:lnTo>
                    <a:pt x="326004" y="817335"/>
                  </a:lnTo>
                  <a:lnTo>
                    <a:pt x="350372" y="780269"/>
                  </a:lnTo>
                  <a:lnTo>
                    <a:pt x="376116" y="744105"/>
                  </a:lnTo>
                  <a:lnTo>
                    <a:pt x="403204" y="708877"/>
                  </a:lnTo>
                  <a:lnTo>
                    <a:pt x="431604" y="674624"/>
                  </a:lnTo>
                  <a:lnTo>
                    <a:pt x="461287" y="641380"/>
                  </a:lnTo>
                  <a:lnTo>
                    <a:pt x="492220" y="609182"/>
                  </a:lnTo>
                  <a:lnTo>
                    <a:pt x="524372" y="578067"/>
                  </a:lnTo>
                  <a:lnTo>
                    <a:pt x="557712" y="548071"/>
                  </a:lnTo>
                  <a:lnTo>
                    <a:pt x="592208" y="519230"/>
                  </a:lnTo>
                  <a:lnTo>
                    <a:pt x="627831" y="491580"/>
                  </a:lnTo>
                  <a:lnTo>
                    <a:pt x="664547" y="465158"/>
                  </a:lnTo>
                  <a:lnTo>
                    <a:pt x="702327" y="440000"/>
                  </a:lnTo>
                  <a:lnTo>
                    <a:pt x="741138" y="416142"/>
                  </a:lnTo>
                  <a:lnTo>
                    <a:pt x="780950" y="393621"/>
                  </a:lnTo>
                  <a:lnTo>
                    <a:pt x="821732" y="372472"/>
                  </a:lnTo>
                  <a:lnTo>
                    <a:pt x="863452" y="352733"/>
                  </a:lnTo>
                  <a:lnTo>
                    <a:pt x="906079" y="334439"/>
                  </a:lnTo>
                  <a:lnTo>
                    <a:pt x="949581" y="317627"/>
                  </a:lnTo>
                  <a:lnTo>
                    <a:pt x="993928" y="302332"/>
                  </a:lnTo>
                  <a:lnTo>
                    <a:pt x="1039088" y="288592"/>
                  </a:lnTo>
                  <a:lnTo>
                    <a:pt x="1085030" y="276442"/>
                  </a:lnTo>
                  <a:lnTo>
                    <a:pt x="1131724" y="265919"/>
                  </a:lnTo>
                  <a:lnTo>
                    <a:pt x="1179136" y="257060"/>
                  </a:lnTo>
                  <a:lnTo>
                    <a:pt x="1227237" y="249899"/>
                  </a:lnTo>
                  <a:lnTo>
                    <a:pt x="1275996" y="244475"/>
                  </a:lnTo>
                  <a:lnTo>
                    <a:pt x="1275996" y="341757"/>
                  </a:lnTo>
                  <a:lnTo>
                    <a:pt x="1396773" y="165608"/>
                  </a:lnTo>
                  <a:lnTo>
                    <a:pt x="127599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392544" y="5635345"/>
            <a:ext cx="5592445" cy="603250"/>
          </a:xfrm>
          <a:prstGeom prst="rect">
            <a:avLst/>
          </a:prstGeom>
          <a:solidFill>
            <a:srgbClr val="CCC1DA"/>
          </a:solidFill>
          <a:ln w="25400">
            <a:solidFill>
              <a:srgbClr val="8063A1"/>
            </a:solidFill>
          </a:ln>
        </p:spPr>
        <p:txBody>
          <a:bodyPr vert="horz" wrap="square" lIns="0" tIns="14795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65"/>
              </a:spcBef>
            </a:pPr>
            <a:r>
              <a:rPr sz="1850" b="1" spc="-5" dirty="0">
                <a:solidFill>
                  <a:srgbClr val="6F2F9F"/>
                </a:solidFill>
                <a:latin typeface="Calibri"/>
                <a:cs typeface="Calibri"/>
              </a:rPr>
              <a:t>Выдвижение</a:t>
            </a:r>
            <a:r>
              <a:rPr sz="1850" b="1" spc="-6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6F2F9F"/>
                </a:solidFill>
                <a:latin typeface="Calibri"/>
                <a:cs typeface="Calibri"/>
              </a:rPr>
              <a:t>и</a:t>
            </a:r>
            <a:r>
              <a:rPr sz="1850" b="1" spc="-2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6F2F9F"/>
                </a:solidFill>
                <a:latin typeface="Calibri"/>
                <a:cs typeface="Calibri"/>
              </a:rPr>
              <a:t>совершенствование</a:t>
            </a:r>
            <a:r>
              <a:rPr sz="1850" b="1" spc="-6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6F2F9F"/>
                </a:solidFill>
                <a:latin typeface="Calibri"/>
                <a:cs typeface="Calibri"/>
              </a:rPr>
              <a:t>идей</a:t>
            </a:r>
            <a:endParaRPr sz="1850">
              <a:latin typeface="Calibri"/>
              <a:cs typeface="Calibri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9139438" y="2941314"/>
            <a:ext cx="1363980" cy="2444750"/>
            <a:chOff x="9139438" y="2941314"/>
            <a:chExt cx="1363980" cy="2444750"/>
          </a:xfrm>
        </p:grpSpPr>
        <p:pic>
          <p:nvPicPr>
            <p:cNvPr id="30" name="object 3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139438" y="2941314"/>
              <a:ext cx="1363959" cy="2444507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9191498" y="2973323"/>
              <a:ext cx="1260475" cy="2339975"/>
            </a:xfrm>
            <a:custGeom>
              <a:avLst/>
              <a:gdLst/>
              <a:ahLst/>
              <a:cxnLst/>
              <a:rect l="l" t="t" r="r" b="b"/>
              <a:pathLst>
                <a:path w="1260475" h="2339975">
                  <a:moveTo>
                    <a:pt x="0" y="0"/>
                  </a:moveTo>
                  <a:lnTo>
                    <a:pt x="0" y="2339975"/>
                  </a:lnTo>
                  <a:lnTo>
                    <a:pt x="49472" y="2339089"/>
                  </a:lnTo>
                  <a:lnTo>
                    <a:pt x="98462" y="2336454"/>
                  </a:lnTo>
                  <a:lnTo>
                    <a:pt x="146933" y="2332102"/>
                  </a:lnTo>
                  <a:lnTo>
                    <a:pt x="194852" y="2326066"/>
                  </a:lnTo>
                  <a:lnTo>
                    <a:pt x="242182" y="2318378"/>
                  </a:lnTo>
                  <a:lnTo>
                    <a:pt x="288890" y="2309071"/>
                  </a:lnTo>
                  <a:lnTo>
                    <a:pt x="334939" y="2298177"/>
                  </a:lnTo>
                  <a:lnTo>
                    <a:pt x="380295" y="2285729"/>
                  </a:lnTo>
                  <a:lnTo>
                    <a:pt x="424923" y="2271759"/>
                  </a:lnTo>
                  <a:lnTo>
                    <a:pt x="468789" y="2256300"/>
                  </a:lnTo>
                  <a:lnTo>
                    <a:pt x="511855" y="2239385"/>
                  </a:lnTo>
                  <a:lnTo>
                    <a:pt x="554089" y="2221045"/>
                  </a:lnTo>
                  <a:lnTo>
                    <a:pt x="595454" y="2201313"/>
                  </a:lnTo>
                  <a:lnTo>
                    <a:pt x="635917" y="2180223"/>
                  </a:lnTo>
                  <a:lnTo>
                    <a:pt x="675441" y="2157805"/>
                  </a:lnTo>
                  <a:lnTo>
                    <a:pt x="713991" y="2134094"/>
                  </a:lnTo>
                  <a:lnTo>
                    <a:pt x="751534" y="2109121"/>
                  </a:lnTo>
                  <a:lnTo>
                    <a:pt x="788033" y="2082919"/>
                  </a:lnTo>
                  <a:lnTo>
                    <a:pt x="823454" y="2055521"/>
                  </a:lnTo>
                  <a:lnTo>
                    <a:pt x="857761" y="2026959"/>
                  </a:lnTo>
                  <a:lnTo>
                    <a:pt x="890920" y="1997265"/>
                  </a:lnTo>
                  <a:lnTo>
                    <a:pt x="922896" y="1966472"/>
                  </a:lnTo>
                  <a:lnTo>
                    <a:pt x="953653" y="1934613"/>
                  </a:lnTo>
                  <a:lnTo>
                    <a:pt x="983157" y="1901720"/>
                  </a:lnTo>
                  <a:lnTo>
                    <a:pt x="1011373" y="1867826"/>
                  </a:lnTo>
                  <a:lnTo>
                    <a:pt x="1038265" y="1832962"/>
                  </a:lnTo>
                  <a:lnTo>
                    <a:pt x="1063798" y="1797163"/>
                  </a:lnTo>
                  <a:lnTo>
                    <a:pt x="1087938" y="1760459"/>
                  </a:lnTo>
                  <a:lnTo>
                    <a:pt x="1110649" y="1722885"/>
                  </a:lnTo>
                  <a:lnTo>
                    <a:pt x="1131897" y="1684471"/>
                  </a:lnTo>
                  <a:lnTo>
                    <a:pt x="1151646" y="1645252"/>
                  </a:lnTo>
                  <a:lnTo>
                    <a:pt x="1169862" y="1605258"/>
                  </a:lnTo>
                  <a:lnTo>
                    <a:pt x="1186509" y="1564523"/>
                  </a:lnTo>
                  <a:lnTo>
                    <a:pt x="1201553" y="1523080"/>
                  </a:lnTo>
                  <a:lnTo>
                    <a:pt x="1214957" y="1480961"/>
                  </a:lnTo>
                  <a:lnTo>
                    <a:pt x="1226688" y="1438197"/>
                  </a:lnTo>
                  <a:lnTo>
                    <a:pt x="1236711" y="1394823"/>
                  </a:lnTo>
                  <a:lnTo>
                    <a:pt x="1244989" y="1350870"/>
                  </a:lnTo>
                  <a:lnTo>
                    <a:pt x="1251489" y="1306371"/>
                  </a:lnTo>
                  <a:lnTo>
                    <a:pt x="1256176" y="1261359"/>
                  </a:lnTo>
                  <a:lnTo>
                    <a:pt x="1259013" y="1215866"/>
                  </a:lnTo>
                  <a:lnTo>
                    <a:pt x="1259967" y="1169924"/>
                  </a:lnTo>
                  <a:lnTo>
                    <a:pt x="1259013" y="1123982"/>
                  </a:lnTo>
                  <a:lnTo>
                    <a:pt x="1256176" y="1078489"/>
                  </a:lnTo>
                  <a:lnTo>
                    <a:pt x="1251489" y="1033477"/>
                  </a:lnTo>
                  <a:lnTo>
                    <a:pt x="1244989" y="988980"/>
                  </a:lnTo>
                  <a:lnTo>
                    <a:pt x="1236711" y="945029"/>
                  </a:lnTo>
                  <a:lnTo>
                    <a:pt x="1226688" y="901657"/>
                  </a:lnTo>
                  <a:lnTo>
                    <a:pt x="1214957" y="858896"/>
                  </a:lnTo>
                  <a:lnTo>
                    <a:pt x="1201553" y="816779"/>
                  </a:lnTo>
                  <a:lnTo>
                    <a:pt x="1186509" y="775339"/>
                  </a:lnTo>
                  <a:lnTo>
                    <a:pt x="1169862" y="734607"/>
                  </a:lnTo>
                  <a:lnTo>
                    <a:pt x="1151646" y="694617"/>
                  </a:lnTo>
                  <a:lnTo>
                    <a:pt x="1131897" y="655401"/>
                  </a:lnTo>
                  <a:lnTo>
                    <a:pt x="1110649" y="616991"/>
                  </a:lnTo>
                  <a:lnTo>
                    <a:pt x="1087938" y="579421"/>
                  </a:lnTo>
                  <a:lnTo>
                    <a:pt x="1063798" y="542721"/>
                  </a:lnTo>
                  <a:lnTo>
                    <a:pt x="1038265" y="506926"/>
                  </a:lnTo>
                  <a:lnTo>
                    <a:pt x="1011373" y="472067"/>
                  </a:lnTo>
                  <a:lnTo>
                    <a:pt x="983157" y="438177"/>
                  </a:lnTo>
                  <a:lnTo>
                    <a:pt x="953653" y="405288"/>
                  </a:lnTo>
                  <a:lnTo>
                    <a:pt x="922896" y="373434"/>
                  </a:lnTo>
                  <a:lnTo>
                    <a:pt x="890920" y="342646"/>
                  </a:lnTo>
                  <a:lnTo>
                    <a:pt x="857761" y="312956"/>
                  </a:lnTo>
                  <a:lnTo>
                    <a:pt x="823454" y="284398"/>
                  </a:lnTo>
                  <a:lnTo>
                    <a:pt x="788033" y="257005"/>
                  </a:lnTo>
                  <a:lnTo>
                    <a:pt x="751534" y="230807"/>
                  </a:lnTo>
                  <a:lnTo>
                    <a:pt x="713991" y="205839"/>
                  </a:lnTo>
                  <a:lnTo>
                    <a:pt x="675441" y="182132"/>
                  </a:lnTo>
                  <a:lnTo>
                    <a:pt x="635917" y="159718"/>
                  </a:lnTo>
                  <a:lnTo>
                    <a:pt x="595454" y="138632"/>
                  </a:lnTo>
                  <a:lnTo>
                    <a:pt x="554089" y="118904"/>
                  </a:lnTo>
                  <a:lnTo>
                    <a:pt x="511855" y="100568"/>
                  </a:lnTo>
                  <a:lnTo>
                    <a:pt x="468789" y="83655"/>
                  </a:lnTo>
                  <a:lnTo>
                    <a:pt x="424923" y="68200"/>
                  </a:lnTo>
                  <a:lnTo>
                    <a:pt x="380295" y="54233"/>
                  </a:lnTo>
                  <a:lnTo>
                    <a:pt x="334939" y="41787"/>
                  </a:lnTo>
                  <a:lnTo>
                    <a:pt x="288890" y="30896"/>
                  </a:lnTo>
                  <a:lnTo>
                    <a:pt x="242182" y="21591"/>
                  </a:lnTo>
                  <a:lnTo>
                    <a:pt x="194852" y="13904"/>
                  </a:lnTo>
                  <a:lnTo>
                    <a:pt x="146933" y="7870"/>
                  </a:lnTo>
                  <a:lnTo>
                    <a:pt x="98462" y="3519"/>
                  </a:lnTo>
                  <a:lnTo>
                    <a:pt x="49472" y="8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9191498" y="2973323"/>
              <a:ext cx="1260475" cy="2339975"/>
            </a:xfrm>
            <a:custGeom>
              <a:avLst/>
              <a:gdLst/>
              <a:ahLst/>
              <a:cxnLst/>
              <a:rect l="l" t="t" r="r" b="b"/>
              <a:pathLst>
                <a:path w="1260475" h="2339975">
                  <a:moveTo>
                    <a:pt x="0" y="0"/>
                  </a:moveTo>
                  <a:lnTo>
                    <a:pt x="49472" y="885"/>
                  </a:lnTo>
                  <a:lnTo>
                    <a:pt x="98462" y="3519"/>
                  </a:lnTo>
                  <a:lnTo>
                    <a:pt x="146933" y="7870"/>
                  </a:lnTo>
                  <a:lnTo>
                    <a:pt x="194852" y="13904"/>
                  </a:lnTo>
                  <a:lnTo>
                    <a:pt x="242182" y="21591"/>
                  </a:lnTo>
                  <a:lnTo>
                    <a:pt x="288890" y="30896"/>
                  </a:lnTo>
                  <a:lnTo>
                    <a:pt x="334939" y="41787"/>
                  </a:lnTo>
                  <a:lnTo>
                    <a:pt x="380295" y="54233"/>
                  </a:lnTo>
                  <a:lnTo>
                    <a:pt x="424923" y="68200"/>
                  </a:lnTo>
                  <a:lnTo>
                    <a:pt x="468789" y="83655"/>
                  </a:lnTo>
                  <a:lnTo>
                    <a:pt x="511855" y="100568"/>
                  </a:lnTo>
                  <a:lnTo>
                    <a:pt x="554089" y="118904"/>
                  </a:lnTo>
                  <a:lnTo>
                    <a:pt x="595454" y="138632"/>
                  </a:lnTo>
                  <a:lnTo>
                    <a:pt x="635917" y="159718"/>
                  </a:lnTo>
                  <a:lnTo>
                    <a:pt x="675441" y="182132"/>
                  </a:lnTo>
                  <a:lnTo>
                    <a:pt x="713991" y="205839"/>
                  </a:lnTo>
                  <a:lnTo>
                    <a:pt x="751534" y="230807"/>
                  </a:lnTo>
                  <a:lnTo>
                    <a:pt x="788033" y="257005"/>
                  </a:lnTo>
                  <a:lnTo>
                    <a:pt x="823454" y="284398"/>
                  </a:lnTo>
                  <a:lnTo>
                    <a:pt x="857761" y="312956"/>
                  </a:lnTo>
                  <a:lnTo>
                    <a:pt x="890920" y="342646"/>
                  </a:lnTo>
                  <a:lnTo>
                    <a:pt x="922896" y="373434"/>
                  </a:lnTo>
                  <a:lnTo>
                    <a:pt x="953653" y="405288"/>
                  </a:lnTo>
                  <a:lnTo>
                    <a:pt x="983157" y="438177"/>
                  </a:lnTo>
                  <a:lnTo>
                    <a:pt x="1011373" y="472067"/>
                  </a:lnTo>
                  <a:lnTo>
                    <a:pt x="1038265" y="506926"/>
                  </a:lnTo>
                  <a:lnTo>
                    <a:pt x="1063798" y="542721"/>
                  </a:lnTo>
                  <a:lnTo>
                    <a:pt x="1087938" y="579421"/>
                  </a:lnTo>
                  <a:lnTo>
                    <a:pt x="1110649" y="616991"/>
                  </a:lnTo>
                  <a:lnTo>
                    <a:pt x="1131897" y="655401"/>
                  </a:lnTo>
                  <a:lnTo>
                    <a:pt x="1151646" y="694617"/>
                  </a:lnTo>
                  <a:lnTo>
                    <a:pt x="1169862" y="734607"/>
                  </a:lnTo>
                  <a:lnTo>
                    <a:pt x="1186509" y="775339"/>
                  </a:lnTo>
                  <a:lnTo>
                    <a:pt x="1201553" y="816779"/>
                  </a:lnTo>
                  <a:lnTo>
                    <a:pt x="1214957" y="858896"/>
                  </a:lnTo>
                  <a:lnTo>
                    <a:pt x="1226688" y="901657"/>
                  </a:lnTo>
                  <a:lnTo>
                    <a:pt x="1236711" y="945029"/>
                  </a:lnTo>
                  <a:lnTo>
                    <a:pt x="1244989" y="988980"/>
                  </a:lnTo>
                  <a:lnTo>
                    <a:pt x="1251489" y="1033477"/>
                  </a:lnTo>
                  <a:lnTo>
                    <a:pt x="1256176" y="1078489"/>
                  </a:lnTo>
                  <a:lnTo>
                    <a:pt x="1259013" y="1123982"/>
                  </a:lnTo>
                  <a:lnTo>
                    <a:pt x="1259967" y="1169924"/>
                  </a:lnTo>
                  <a:lnTo>
                    <a:pt x="1259013" y="1215866"/>
                  </a:lnTo>
                  <a:lnTo>
                    <a:pt x="1256176" y="1261359"/>
                  </a:lnTo>
                  <a:lnTo>
                    <a:pt x="1251489" y="1306371"/>
                  </a:lnTo>
                  <a:lnTo>
                    <a:pt x="1244989" y="1350870"/>
                  </a:lnTo>
                  <a:lnTo>
                    <a:pt x="1236711" y="1394823"/>
                  </a:lnTo>
                  <a:lnTo>
                    <a:pt x="1226688" y="1438197"/>
                  </a:lnTo>
                  <a:lnTo>
                    <a:pt x="1214957" y="1480961"/>
                  </a:lnTo>
                  <a:lnTo>
                    <a:pt x="1201553" y="1523080"/>
                  </a:lnTo>
                  <a:lnTo>
                    <a:pt x="1186509" y="1564523"/>
                  </a:lnTo>
                  <a:lnTo>
                    <a:pt x="1169862" y="1605258"/>
                  </a:lnTo>
                  <a:lnTo>
                    <a:pt x="1151646" y="1645252"/>
                  </a:lnTo>
                  <a:lnTo>
                    <a:pt x="1131897" y="1684471"/>
                  </a:lnTo>
                  <a:lnTo>
                    <a:pt x="1110649" y="1722885"/>
                  </a:lnTo>
                  <a:lnTo>
                    <a:pt x="1087938" y="1760459"/>
                  </a:lnTo>
                  <a:lnTo>
                    <a:pt x="1063798" y="1797163"/>
                  </a:lnTo>
                  <a:lnTo>
                    <a:pt x="1038265" y="1832962"/>
                  </a:lnTo>
                  <a:lnTo>
                    <a:pt x="1011373" y="1867826"/>
                  </a:lnTo>
                  <a:lnTo>
                    <a:pt x="983157" y="1901720"/>
                  </a:lnTo>
                  <a:lnTo>
                    <a:pt x="953653" y="1934613"/>
                  </a:lnTo>
                  <a:lnTo>
                    <a:pt x="922896" y="1966472"/>
                  </a:lnTo>
                  <a:lnTo>
                    <a:pt x="890920" y="1997265"/>
                  </a:lnTo>
                  <a:lnTo>
                    <a:pt x="857761" y="2026959"/>
                  </a:lnTo>
                  <a:lnTo>
                    <a:pt x="823454" y="2055521"/>
                  </a:lnTo>
                  <a:lnTo>
                    <a:pt x="788033" y="2082919"/>
                  </a:lnTo>
                  <a:lnTo>
                    <a:pt x="751534" y="2109121"/>
                  </a:lnTo>
                  <a:lnTo>
                    <a:pt x="713991" y="2134094"/>
                  </a:lnTo>
                  <a:lnTo>
                    <a:pt x="675441" y="2157805"/>
                  </a:lnTo>
                  <a:lnTo>
                    <a:pt x="635917" y="2180223"/>
                  </a:lnTo>
                  <a:lnTo>
                    <a:pt x="595454" y="2201313"/>
                  </a:lnTo>
                  <a:lnTo>
                    <a:pt x="554089" y="2221045"/>
                  </a:lnTo>
                  <a:lnTo>
                    <a:pt x="511855" y="2239385"/>
                  </a:lnTo>
                  <a:lnTo>
                    <a:pt x="468789" y="2256300"/>
                  </a:lnTo>
                  <a:lnTo>
                    <a:pt x="424923" y="2271759"/>
                  </a:lnTo>
                  <a:lnTo>
                    <a:pt x="380295" y="2285729"/>
                  </a:lnTo>
                  <a:lnTo>
                    <a:pt x="334939" y="2298177"/>
                  </a:lnTo>
                  <a:lnTo>
                    <a:pt x="288890" y="2309071"/>
                  </a:lnTo>
                  <a:lnTo>
                    <a:pt x="242182" y="2318378"/>
                  </a:lnTo>
                  <a:lnTo>
                    <a:pt x="194852" y="2326066"/>
                  </a:lnTo>
                  <a:lnTo>
                    <a:pt x="146933" y="2332102"/>
                  </a:lnTo>
                  <a:lnTo>
                    <a:pt x="98462" y="2336454"/>
                  </a:lnTo>
                  <a:lnTo>
                    <a:pt x="49472" y="2339089"/>
                  </a:lnTo>
                  <a:lnTo>
                    <a:pt x="0" y="2339975"/>
                  </a:lnTo>
                  <a:lnTo>
                    <a:pt x="0" y="1169924"/>
                  </a:lnTo>
                  <a:lnTo>
                    <a:pt x="0" y="0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9352026" y="3854322"/>
            <a:ext cx="814705" cy="544195"/>
          </a:xfrm>
          <a:prstGeom prst="rect">
            <a:avLst/>
          </a:prstGeom>
        </p:spPr>
        <p:txBody>
          <a:bodyPr vert="horz" wrap="square" lIns="0" tIns="27939" rIns="0" bIns="0" rtlCol="0">
            <a:spAutoFit/>
          </a:bodyPr>
          <a:lstStyle/>
          <a:p>
            <a:pPr marL="12065" marR="5080" indent="-635" algn="ctr">
              <a:lnSpc>
                <a:spcPct val="91700"/>
              </a:lnSpc>
              <a:spcBef>
                <a:spcPts val="219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Отбор </a:t>
            </a:r>
            <a:r>
              <a:rPr sz="12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к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r>
              <a:rPr sz="1200" b="1" spc="-5" dirty="0">
                <a:solidFill>
                  <a:srgbClr val="FFFFFF"/>
                </a:solidFill>
                <a:latin typeface="Calibri"/>
                <a:cs typeface="Calibri"/>
              </a:rPr>
              <a:t>еа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ти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ных  </a:t>
            </a:r>
            <a:r>
              <a:rPr sz="1200" b="1" spc="-5" dirty="0">
                <a:solidFill>
                  <a:srgbClr val="FFFFFF"/>
                </a:solidFill>
                <a:latin typeface="Calibri"/>
                <a:cs typeface="Calibri"/>
              </a:rPr>
              <a:t>идей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7868411" y="2930651"/>
            <a:ext cx="1384300" cy="2463165"/>
            <a:chOff x="7868411" y="2930651"/>
            <a:chExt cx="1384300" cy="2463165"/>
          </a:xfrm>
        </p:grpSpPr>
        <p:pic>
          <p:nvPicPr>
            <p:cNvPr id="35" name="object 3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868411" y="2930651"/>
              <a:ext cx="1383792" cy="2462784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077199" y="3720083"/>
              <a:ext cx="1124711" cy="912876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7930133" y="2971926"/>
              <a:ext cx="1260475" cy="2339975"/>
            </a:xfrm>
            <a:custGeom>
              <a:avLst/>
              <a:gdLst/>
              <a:ahLst/>
              <a:cxnLst/>
              <a:rect l="l" t="t" r="r" b="b"/>
              <a:pathLst>
                <a:path w="1260475" h="2339975">
                  <a:moveTo>
                    <a:pt x="1259967" y="0"/>
                  </a:moveTo>
                  <a:lnTo>
                    <a:pt x="1210485" y="885"/>
                  </a:lnTo>
                  <a:lnTo>
                    <a:pt x="1161488" y="3520"/>
                  </a:lnTo>
                  <a:lnTo>
                    <a:pt x="1113009" y="7872"/>
                  </a:lnTo>
                  <a:lnTo>
                    <a:pt x="1065085" y="13908"/>
                  </a:lnTo>
                  <a:lnTo>
                    <a:pt x="1017749" y="21596"/>
                  </a:lnTo>
                  <a:lnTo>
                    <a:pt x="971036" y="30903"/>
                  </a:lnTo>
                  <a:lnTo>
                    <a:pt x="924983" y="41797"/>
                  </a:lnTo>
                  <a:lnTo>
                    <a:pt x="879623" y="54245"/>
                  </a:lnTo>
                  <a:lnTo>
                    <a:pt x="834992" y="68215"/>
                  </a:lnTo>
                  <a:lnTo>
                    <a:pt x="791125" y="83674"/>
                  </a:lnTo>
                  <a:lnTo>
                    <a:pt x="748056" y="100589"/>
                  </a:lnTo>
                  <a:lnTo>
                    <a:pt x="705821" y="118929"/>
                  </a:lnTo>
                  <a:lnTo>
                    <a:pt x="664455" y="138661"/>
                  </a:lnTo>
                  <a:lnTo>
                    <a:pt x="623993" y="159751"/>
                  </a:lnTo>
                  <a:lnTo>
                    <a:pt x="584469" y="182169"/>
                  </a:lnTo>
                  <a:lnTo>
                    <a:pt x="545919" y="205880"/>
                  </a:lnTo>
                  <a:lnTo>
                    <a:pt x="508377" y="230853"/>
                  </a:lnTo>
                  <a:lnTo>
                    <a:pt x="471880" y="257055"/>
                  </a:lnTo>
                  <a:lnTo>
                    <a:pt x="436460" y="284453"/>
                  </a:lnTo>
                  <a:lnTo>
                    <a:pt x="402155" y="313015"/>
                  </a:lnTo>
                  <a:lnTo>
                    <a:pt x="368998" y="342709"/>
                  </a:lnTo>
                  <a:lnTo>
                    <a:pt x="337025" y="373502"/>
                  </a:lnTo>
                  <a:lnTo>
                    <a:pt x="306270" y="405361"/>
                  </a:lnTo>
                  <a:lnTo>
                    <a:pt x="276769" y="438254"/>
                  </a:lnTo>
                  <a:lnTo>
                    <a:pt x="248556" y="472148"/>
                  </a:lnTo>
                  <a:lnTo>
                    <a:pt x="221667" y="507012"/>
                  </a:lnTo>
                  <a:lnTo>
                    <a:pt x="196137" y="542811"/>
                  </a:lnTo>
                  <a:lnTo>
                    <a:pt x="172000" y="579515"/>
                  </a:lnTo>
                  <a:lnTo>
                    <a:pt x="149291" y="617089"/>
                  </a:lnTo>
                  <a:lnTo>
                    <a:pt x="128047" y="655503"/>
                  </a:lnTo>
                  <a:lnTo>
                    <a:pt x="108300" y="694722"/>
                  </a:lnTo>
                  <a:lnTo>
                    <a:pt x="90087" y="734716"/>
                  </a:lnTo>
                  <a:lnTo>
                    <a:pt x="73443" y="775451"/>
                  </a:lnTo>
                  <a:lnTo>
                    <a:pt x="58402" y="816894"/>
                  </a:lnTo>
                  <a:lnTo>
                    <a:pt x="45000" y="859013"/>
                  </a:lnTo>
                  <a:lnTo>
                    <a:pt x="33271" y="901777"/>
                  </a:lnTo>
                  <a:lnTo>
                    <a:pt x="23250" y="945151"/>
                  </a:lnTo>
                  <a:lnTo>
                    <a:pt x="14973" y="989104"/>
                  </a:lnTo>
                  <a:lnTo>
                    <a:pt x="8475" y="1033603"/>
                  </a:lnTo>
                  <a:lnTo>
                    <a:pt x="3790" y="1078615"/>
                  </a:lnTo>
                  <a:lnTo>
                    <a:pt x="953" y="1124108"/>
                  </a:lnTo>
                  <a:lnTo>
                    <a:pt x="0" y="1170051"/>
                  </a:lnTo>
                  <a:lnTo>
                    <a:pt x="953" y="1215992"/>
                  </a:lnTo>
                  <a:lnTo>
                    <a:pt x="3790" y="1261485"/>
                  </a:lnTo>
                  <a:lnTo>
                    <a:pt x="8475" y="1306497"/>
                  </a:lnTo>
                  <a:lnTo>
                    <a:pt x="14973" y="1350994"/>
                  </a:lnTo>
                  <a:lnTo>
                    <a:pt x="23250" y="1394945"/>
                  </a:lnTo>
                  <a:lnTo>
                    <a:pt x="33271" y="1438317"/>
                  </a:lnTo>
                  <a:lnTo>
                    <a:pt x="45000" y="1481078"/>
                  </a:lnTo>
                  <a:lnTo>
                    <a:pt x="58402" y="1523195"/>
                  </a:lnTo>
                  <a:lnTo>
                    <a:pt x="73443" y="1564635"/>
                  </a:lnTo>
                  <a:lnTo>
                    <a:pt x="90087" y="1605367"/>
                  </a:lnTo>
                  <a:lnTo>
                    <a:pt x="108300" y="1645357"/>
                  </a:lnTo>
                  <a:lnTo>
                    <a:pt x="128047" y="1684573"/>
                  </a:lnTo>
                  <a:lnTo>
                    <a:pt x="149291" y="1722983"/>
                  </a:lnTo>
                  <a:lnTo>
                    <a:pt x="172000" y="1760553"/>
                  </a:lnTo>
                  <a:lnTo>
                    <a:pt x="196137" y="1797253"/>
                  </a:lnTo>
                  <a:lnTo>
                    <a:pt x="221667" y="1833048"/>
                  </a:lnTo>
                  <a:lnTo>
                    <a:pt x="248556" y="1867907"/>
                  </a:lnTo>
                  <a:lnTo>
                    <a:pt x="276769" y="1901797"/>
                  </a:lnTo>
                  <a:lnTo>
                    <a:pt x="306270" y="1934686"/>
                  </a:lnTo>
                  <a:lnTo>
                    <a:pt x="337025" y="1966540"/>
                  </a:lnTo>
                  <a:lnTo>
                    <a:pt x="368998" y="1997329"/>
                  </a:lnTo>
                  <a:lnTo>
                    <a:pt x="402155" y="2027018"/>
                  </a:lnTo>
                  <a:lnTo>
                    <a:pt x="436460" y="2055576"/>
                  </a:lnTo>
                  <a:lnTo>
                    <a:pt x="471880" y="2082969"/>
                  </a:lnTo>
                  <a:lnTo>
                    <a:pt x="508377" y="2109167"/>
                  </a:lnTo>
                  <a:lnTo>
                    <a:pt x="545919" y="2134135"/>
                  </a:lnTo>
                  <a:lnTo>
                    <a:pt x="584469" y="2157842"/>
                  </a:lnTo>
                  <a:lnTo>
                    <a:pt x="623993" y="2180256"/>
                  </a:lnTo>
                  <a:lnTo>
                    <a:pt x="664455" y="2201342"/>
                  </a:lnTo>
                  <a:lnTo>
                    <a:pt x="705821" y="2221070"/>
                  </a:lnTo>
                  <a:lnTo>
                    <a:pt x="748056" y="2239406"/>
                  </a:lnTo>
                  <a:lnTo>
                    <a:pt x="791125" y="2256319"/>
                  </a:lnTo>
                  <a:lnTo>
                    <a:pt x="834992" y="2271774"/>
                  </a:lnTo>
                  <a:lnTo>
                    <a:pt x="879623" y="2285741"/>
                  </a:lnTo>
                  <a:lnTo>
                    <a:pt x="924983" y="2298187"/>
                  </a:lnTo>
                  <a:lnTo>
                    <a:pt x="971036" y="2309078"/>
                  </a:lnTo>
                  <a:lnTo>
                    <a:pt x="1017749" y="2318383"/>
                  </a:lnTo>
                  <a:lnTo>
                    <a:pt x="1065085" y="2326070"/>
                  </a:lnTo>
                  <a:lnTo>
                    <a:pt x="1113009" y="2332104"/>
                  </a:lnTo>
                  <a:lnTo>
                    <a:pt x="1161488" y="2336455"/>
                  </a:lnTo>
                  <a:lnTo>
                    <a:pt x="1210485" y="2339089"/>
                  </a:lnTo>
                  <a:lnTo>
                    <a:pt x="1259967" y="2339975"/>
                  </a:lnTo>
                  <a:lnTo>
                    <a:pt x="1259967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7930133" y="2971926"/>
              <a:ext cx="1260475" cy="2339975"/>
            </a:xfrm>
            <a:custGeom>
              <a:avLst/>
              <a:gdLst/>
              <a:ahLst/>
              <a:cxnLst/>
              <a:rect l="l" t="t" r="r" b="b"/>
              <a:pathLst>
                <a:path w="1260475" h="2339975">
                  <a:moveTo>
                    <a:pt x="1259967" y="2339975"/>
                  </a:moveTo>
                  <a:lnTo>
                    <a:pt x="1210485" y="2339089"/>
                  </a:lnTo>
                  <a:lnTo>
                    <a:pt x="1161488" y="2336455"/>
                  </a:lnTo>
                  <a:lnTo>
                    <a:pt x="1113009" y="2332104"/>
                  </a:lnTo>
                  <a:lnTo>
                    <a:pt x="1065085" y="2326070"/>
                  </a:lnTo>
                  <a:lnTo>
                    <a:pt x="1017749" y="2318383"/>
                  </a:lnTo>
                  <a:lnTo>
                    <a:pt x="971036" y="2309078"/>
                  </a:lnTo>
                  <a:lnTo>
                    <a:pt x="924983" y="2298187"/>
                  </a:lnTo>
                  <a:lnTo>
                    <a:pt x="879623" y="2285741"/>
                  </a:lnTo>
                  <a:lnTo>
                    <a:pt x="834992" y="2271774"/>
                  </a:lnTo>
                  <a:lnTo>
                    <a:pt x="791125" y="2256319"/>
                  </a:lnTo>
                  <a:lnTo>
                    <a:pt x="748056" y="2239406"/>
                  </a:lnTo>
                  <a:lnTo>
                    <a:pt x="705821" y="2221070"/>
                  </a:lnTo>
                  <a:lnTo>
                    <a:pt x="664455" y="2201342"/>
                  </a:lnTo>
                  <a:lnTo>
                    <a:pt x="623993" y="2180256"/>
                  </a:lnTo>
                  <a:lnTo>
                    <a:pt x="584469" y="2157842"/>
                  </a:lnTo>
                  <a:lnTo>
                    <a:pt x="545919" y="2134135"/>
                  </a:lnTo>
                  <a:lnTo>
                    <a:pt x="508377" y="2109167"/>
                  </a:lnTo>
                  <a:lnTo>
                    <a:pt x="471880" y="2082969"/>
                  </a:lnTo>
                  <a:lnTo>
                    <a:pt x="436460" y="2055576"/>
                  </a:lnTo>
                  <a:lnTo>
                    <a:pt x="402155" y="2027018"/>
                  </a:lnTo>
                  <a:lnTo>
                    <a:pt x="368998" y="1997329"/>
                  </a:lnTo>
                  <a:lnTo>
                    <a:pt x="337025" y="1966540"/>
                  </a:lnTo>
                  <a:lnTo>
                    <a:pt x="306270" y="1934686"/>
                  </a:lnTo>
                  <a:lnTo>
                    <a:pt x="276769" y="1901797"/>
                  </a:lnTo>
                  <a:lnTo>
                    <a:pt x="248556" y="1867907"/>
                  </a:lnTo>
                  <a:lnTo>
                    <a:pt x="221667" y="1833048"/>
                  </a:lnTo>
                  <a:lnTo>
                    <a:pt x="196137" y="1797253"/>
                  </a:lnTo>
                  <a:lnTo>
                    <a:pt x="172000" y="1760553"/>
                  </a:lnTo>
                  <a:lnTo>
                    <a:pt x="149291" y="1722983"/>
                  </a:lnTo>
                  <a:lnTo>
                    <a:pt x="128047" y="1684573"/>
                  </a:lnTo>
                  <a:lnTo>
                    <a:pt x="108300" y="1645357"/>
                  </a:lnTo>
                  <a:lnTo>
                    <a:pt x="90087" y="1605367"/>
                  </a:lnTo>
                  <a:lnTo>
                    <a:pt x="73443" y="1564635"/>
                  </a:lnTo>
                  <a:lnTo>
                    <a:pt x="58402" y="1523195"/>
                  </a:lnTo>
                  <a:lnTo>
                    <a:pt x="45000" y="1481078"/>
                  </a:lnTo>
                  <a:lnTo>
                    <a:pt x="33271" y="1438317"/>
                  </a:lnTo>
                  <a:lnTo>
                    <a:pt x="23250" y="1394945"/>
                  </a:lnTo>
                  <a:lnTo>
                    <a:pt x="14973" y="1350994"/>
                  </a:lnTo>
                  <a:lnTo>
                    <a:pt x="8475" y="1306497"/>
                  </a:lnTo>
                  <a:lnTo>
                    <a:pt x="3790" y="1261485"/>
                  </a:lnTo>
                  <a:lnTo>
                    <a:pt x="953" y="1215992"/>
                  </a:lnTo>
                  <a:lnTo>
                    <a:pt x="0" y="1170051"/>
                  </a:lnTo>
                  <a:lnTo>
                    <a:pt x="953" y="1124108"/>
                  </a:lnTo>
                  <a:lnTo>
                    <a:pt x="3790" y="1078615"/>
                  </a:lnTo>
                  <a:lnTo>
                    <a:pt x="8475" y="1033603"/>
                  </a:lnTo>
                  <a:lnTo>
                    <a:pt x="14973" y="989104"/>
                  </a:lnTo>
                  <a:lnTo>
                    <a:pt x="23250" y="945151"/>
                  </a:lnTo>
                  <a:lnTo>
                    <a:pt x="33271" y="901777"/>
                  </a:lnTo>
                  <a:lnTo>
                    <a:pt x="45000" y="859013"/>
                  </a:lnTo>
                  <a:lnTo>
                    <a:pt x="58402" y="816894"/>
                  </a:lnTo>
                  <a:lnTo>
                    <a:pt x="73443" y="775451"/>
                  </a:lnTo>
                  <a:lnTo>
                    <a:pt x="90087" y="734716"/>
                  </a:lnTo>
                  <a:lnTo>
                    <a:pt x="108300" y="694722"/>
                  </a:lnTo>
                  <a:lnTo>
                    <a:pt x="128047" y="655503"/>
                  </a:lnTo>
                  <a:lnTo>
                    <a:pt x="149291" y="617089"/>
                  </a:lnTo>
                  <a:lnTo>
                    <a:pt x="172000" y="579515"/>
                  </a:lnTo>
                  <a:lnTo>
                    <a:pt x="196137" y="542811"/>
                  </a:lnTo>
                  <a:lnTo>
                    <a:pt x="221667" y="507012"/>
                  </a:lnTo>
                  <a:lnTo>
                    <a:pt x="248556" y="472148"/>
                  </a:lnTo>
                  <a:lnTo>
                    <a:pt x="276769" y="438254"/>
                  </a:lnTo>
                  <a:lnTo>
                    <a:pt x="306270" y="405361"/>
                  </a:lnTo>
                  <a:lnTo>
                    <a:pt x="337025" y="373502"/>
                  </a:lnTo>
                  <a:lnTo>
                    <a:pt x="368998" y="342709"/>
                  </a:lnTo>
                  <a:lnTo>
                    <a:pt x="402155" y="313015"/>
                  </a:lnTo>
                  <a:lnTo>
                    <a:pt x="436460" y="284453"/>
                  </a:lnTo>
                  <a:lnTo>
                    <a:pt x="471880" y="257055"/>
                  </a:lnTo>
                  <a:lnTo>
                    <a:pt x="508377" y="230853"/>
                  </a:lnTo>
                  <a:lnTo>
                    <a:pt x="545919" y="205880"/>
                  </a:lnTo>
                  <a:lnTo>
                    <a:pt x="584469" y="182169"/>
                  </a:lnTo>
                  <a:lnTo>
                    <a:pt x="623993" y="159751"/>
                  </a:lnTo>
                  <a:lnTo>
                    <a:pt x="664455" y="138661"/>
                  </a:lnTo>
                  <a:lnTo>
                    <a:pt x="705821" y="118929"/>
                  </a:lnTo>
                  <a:lnTo>
                    <a:pt x="748056" y="100589"/>
                  </a:lnTo>
                  <a:lnTo>
                    <a:pt x="791125" y="83674"/>
                  </a:lnTo>
                  <a:lnTo>
                    <a:pt x="834992" y="68215"/>
                  </a:lnTo>
                  <a:lnTo>
                    <a:pt x="879623" y="54245"/>
                  </a:lnTo>
                  <a:lnTo>
                    <a:pt x="924983" y="41797"/>
                  </a:lnTo>
                  <a:lnTo>
                    <a:pt x="971036" y="30903"/>
                  </a:lnTo>
                  <a:lnTo>
                    <a:pt x="1017749" y="21596"/>
                  </a:lnTo>
                  <a:lnTo>
                    <a:pt x="1065085" y="13908"/>
                  </a:lnTo>
                  <a:lnTo>
                    <a:pt x="1113009" y="7872"/>
                  </a:lnTo>
                  <a:lnTo>
                    <a:pt x="1161488" y="3520"/>
                  </a:lnTo>
                  <a:lnTo>
                    <a:pt x="1210485" y="885"/>
                  </a:lnTo>
                  <a:lnTo>
                    <a:pt x="1259967" y="0"/>
                  </a:lnTo>
                  <a:lnTo>
                    <a:pt x="1259967" y="1170051"/>
                  </a:lnTo>
                  <a:lnTo>
                    <a:pt x="1259967" y="2339975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8201406" y="3769232"/>
            <a:ext cx="843280" cy="711835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79375" marR="70485" indent="-635" algn="ctr">
              <a:lnSpc>
                <a:spcPts val="1320"/>
              </a:lnSpc>
              <a:spcBef>
                <a:spcPts val="240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Оценка </a:t>
            </a:r>
            <a:r>
              <a:rPr sz="1200" b="1" spc="-5" dirty="0">
                <a:solidFill>
                  <a:srgbClr val="FFFFFF"/>
                </a:solidFill>
                <a:latin typeface="Calibri"/>
                <a:cs typeface="Calibri"/>
              </a:rPr>
              <a:t> с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ил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ь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ных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и  </a:t>
            </a:r>
            <a:r>
              <a:rPr sz="1200" b="1" spc="-5" dirty="0">
                <a:solidFill>
                  <a:srgbClr val="FFFFFF"/>
                </a:solidFill>
                <a:latin typeface="Calibri"/>
                <a:cs typeface="Calibri"/>
              </a:rPr>
              <a:t>слабых</a:t>
            </a:r>
            <a:endParaRPr sz="1200">
              <a:latin typeface="Calibri"/>
              <a:cs typeface="Calibri"/>
            </a:endParaRPr>
          </a:p>
          <a:p>
            <a:pPr algn="ctr">
              <a:lnSpc>
                <a:spcPts val="1300"/>
              </a:lnSpc>
            </a:pPr>
            <a:r>
              <a:rPr sz="1200" b="1" spc="-5" dirty="0">
                <a:solidFill>
                  <a:srgbClr val="FFFFFF"/>
                </a:solidFill>
                <a:latin typeface="Calibri"/>
                <a:cs typeface="Calibri"/>
              </a:rPr>
              <a:t>сторон</a:t>
            </a:r>
            <a:r>
              <a:rPr sz="1200" b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5" dirty="0">
                <a:solidFill>
                  <a:srgbClr val="FFFFFF"/>
                </a:solidFill>
                <a:latin typeface="Calibri"/>
                <a:cs typeface="Calibri"/>
              </a:rPr>
              <a:t>идей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7874507" y="2877311"/>
            <a:ext cx="2638425" cy="2543810"/>
            <a:chOff x="7874507" y="2877311"/>
            <a:chExt cx="2638425" cy="2543810"/>
          </a:xfrm>
        </p:grpSpPr>
        <p:pic>
          <p:nvPicPr>
            <p:cNvPr id="41" name="object 4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142475" y="2974847"/>
              <a:ext cx="1370076" cy="2446020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9185020" y="2997580"/>
              <a:ext cx="1285240" cy="2361565"/>
            </a:xfrm>
            <a:custGeom>
              <a:avLst/>
              <a:gdLst/>
              <a:ahLst/>
              <a:cxnLst/>
              <a:rect l="l" t="t" r="r" b="b"/>
              <a:pathLst>
                <a:path w="1285240" h="2361565">
                  <a:moveTo>
                    <a:pt x="0" y="0"/>
                  </a:moveTo>
                  <a:lnTo>
                    <a:pt x="0" y="124460"/>
                  </a:lnTo>
                  <a:lnTo>
                    <a:pt x="51270" y="125438"/>
                  </a:lnTo>
                  <a:lnTo>
                    <a:pt x="102004" y="128346"/>
                  </a:lnTo>
                  <a:lnTo>
                    <a:pt x="152154" y="133146"/>
                  </a:lnTo>
                  <a:lnTo>
                    <a:pt x="201670" y="139797"/>
                  </a:lnTo>
                  <a:lnTo>
                    <a:pt x="250504" y="148261"/>
                  </a:lnTo>
                  <a:lnTo>
                    <a:pt x="298607" y="158499"/>
                  </a:lnTo>
                  <a:lnTo>
                    <a:pt x="345929" y="170472"/>
                  </a:lnTo>
                  <a:lnTo>
                    <a:pt x="392423" y="184140"/>
                  </a:lnTo>
                  <a:lnTo>
                    <a:pt x="438038" y="199465"/>
                  </a:lnTo>
                  <a:lnTo>
                    <a:pt x="482728" y="216406"/>
                  </a:lnTo>
                  <a:lnTo>
                    <a:pt x="526441" y="234926"/>
                  </a:lnTo>
                  <a:lnTo>
                    <a:pt x="569131" y="254984"/>
                  </a:lnTo>
                  <a:lnTo>
                    <a:pt x="610747" y="276542"/>
                  </a:lnTo>
                  <a:lnTo>
                    <a:pt x="651241" y="299561"/>
                  </a:lnTo>
                  <a:lnTo>
                    <a:pt x="690565" y="324001"/>
                  </a:lnTo>
                  <a:lnTo>
                    <a:pt x="728669" y="349824"/>
                  </a:lnTo>
                  <a:lnTo>
                    <a:pt x="765504" y="376990"/>
                  </a:lnTo>
                  <a:lnTo>
                    <a:pt x="801022" y="405460"/>
                  </a:lnTo>
                  <a:lnTo>
                    <a:pt x="835174" y="435195"/>
                  </a:lnTo>
                  <a:lnTo>
                    <a:pt x="867911" y="466155"/>
                  </a:lnTo>
                  <a:lnTo>
                    <a:pt x="899184" y="498303"/>
                  </a:lnTo>
                  <a:lnTo>
                    <a:pt x="928944" y="531598"/>
                  </a:lnTo>
                  <a:lnTo>
                    <a:pt x="957143" y="566001"/>
                  </a:lnTo>
                  <a:lnTo>
                    <a:pt x="983732" y="601474"/>
                  </a:lnTo>
                  <a:lnTo>
                    <a:pt x="1008661" y="637976"/>
                  </a:lnTo>
                  <a:lnTo>
                    <a:pt x="1031882" y="675470"/>
                  </a:lnTo>
                  <a:lnTo>
                    <a:pt x="1053347" y="713916"/>
                  </a:lnTo>
                  <a:lnTo>
                    <a:pt x="1073005" y="753274"/>
                  </a:lnTo>
                  <a:lnTo>
                    <a:pt x="1090809" y="793506"/>
                  </a:lnTo>
                  <a:lnTo>
                    <a:pt x="1106710" y="834572"/>
                  </a:lnTo>
                  <a:lnTo>
                    <a:pt x="1120659" y="876434"/>
                  </a:lnTo>
                  <a:lnTo>
                    <a:pt x="1132606" y="919052"/>
                  </a:lnTo>
                  <a:lnTo>
                    <a:pt x="1142504" y="962387"/>
                  </a:lnTo>
                  <a:lnTo>
                    <a:pt x="1150302" y="1006400"/>
                  </a:lnTo>
                  <a:lnTo>
                    <a:pt x="1155953" y="1051052"/>
                  </a:lnTo>
                  <a:lnTo>
                    <a:pt x="1159406" y="1096239"/>
                  </a:lnTo>
                  <a:lnTo>
                    <a:pt x="1160585" y="1141095"/>
                  </a:lnTo>
                  <a:lnTo>
                    <a:pt x="1159535" y="1185574"/>
                  </a:lnTo>
                  <a:lnTo>
                    <a:pt x="1156298" y="1229632"/>
                  </a:lnTo>
                  <a:lnTo>
                    <a:pt x="1150916" y="1273222"/>
                  </a:lnTo>
                  <a:lnTo>
                    <a:pt x="1143433" y="1316302"/>
                  </a:lnTo>
                  <a:lnTo>
                    <a:pt x="1133892" y="1358825"/>
                  </a:lnTo>
                  <a:lnTo>
                    <a:pt x="1122334" y="1400747"/>
                  </a:lnTo>
                  <a:lnTo>
                    <a:pt x="1108804" y="1442024"/>
                  </a:lnTo>
                  <a:lnTo>
                    <a:pt x="1093343" y="1482609"/>
                  </a:lnTo>
                  <a:lnTo>
                    <a:pt x="1075995" y="1522460"/>
                  </a:lnTo>
                  <a:lnTo>
                    <a:pt x="1056803" y="1561529"/>
                  </a:lnTo>
                  <a:lnTo>
                    <a:pt x="1035808" y="1599774"/>
                  </a:lnTo>
                  <a:lnTo>
                    <a:pt x="1013055" y="1637149"/>
                  </a:lnTo>
                  <a:lnTo>
                    <a:pt x="988586" y="1673609"/>
                  </a:lnTo>
                  <a:lnTo>
                    <a:pt x="962443" y="1709109"/>
                  </a:lnTo>
                  <a:lnTo>
                    <a:pt x="934670" y="1743604"/>
                  </a:lnTo>
                  <a:lnTo>
                    <a:pt x="905310" y="1777051"/>
                  </a:lnTo>
                  <a:lnTo>
                    <a:pt x="874404" y="1809403"/>
                  </a:lnTo>
                  <a:lnTo>
                    <a:pt x="841996" y="1840616"/>
                  </a:lnTo>
                  <a:lnTo>
                    <a:pt x="808130" y="1870646"/>
                  </a:lnTo>
                  <a:lnTo>
                    <a:pt x="772846" y="1899447"/>
                  </a:lnTo>
                  <a:lnTo>
                    <a:pt x="736190" y="1926974"/>
                  </a:lnTo>
                  <a:lnTo>
                    <a:pt x="698202" y="1953183"/>
                  </a:lnTo>
                  <a:lnTo>
                    <a:pt x="658926" y="1978029"/>
                  </a:lnTo>
                  <a:lnTo>
                    <a:pt x="618406" y="2001467"/>
                  </a:lnTo>
                  <a:lnTo>
                    <a:pt x="576683" y="2023452"/>
                  </a:lnTo>
                  <a:lnTo>
                    <a:pt x="533800" y="2043940"/>
                  </a:lnTo>
                  <a:lnTo>
                    <a:pt x="489801" y="2062885"/>
                  </a:lnTo>
                  <a:lnTo>
                    <a:pt x="444728" y="2080243"/>
                  </a:lnTo>
                  <a:lnTo>
                    <a:pt x="398623" y="2095969"/>
                  </a:lnTo>
                  <a:lnTo>
                    <a:pt x="351531" y="2110017"/>
                  </a:lnTo>
                  <a:lnTo>
                    <a:pt x="303493" y="2122344"/>
                  </a:lnTo>
                  <a:lnTo>
                    <a:pt x="254552" y="2132905"/>
                  </a:lnTo>
                  <a:lnTo>
                    <a:pt x="204752" y="2141654"/>
                  </a:lnTo>
                  <a:lnTo>
                    <a:pt x="154134" y="2148547"/>
                  </a:lnTo>
                  <a:lnTo>
                    <a:pt x="102743" y="2153539"/>
                  </a:lnTo>
                  <a:lnTo>
                    <a:pt x="102743" y="2070735"/>
                  </a:lnTo>
                  <a:lnTo>
                    <a:pt x="0" y="2219833"/>
                  </a:lnTo>
                  <a:lnTo>
                    <a:pt x="102743" y="2361184"/>
                  </a:lnTo>
                  <a:lnTo>
                    <a:pt x="102743" y="2278380"/>
                  </a:lnTo>
                  <a:lnTo>
                    <a:pt x="153801" y="2273849"/>
                  </a:lnTo>
                  <a:lnTo>
                    <a:pt x="204218" y="2267588"/>
                  </a:lnTo>
                  <a:lnTo>
                    <a:pt x="253957" y="2259632"/>
                  </a:lnTo>
                  <a:lnTo>
                    <a:pt x="302982" y="2250016"/>
                  </a:lnTo>
                  <a:lnTo>
                    <a:pt x="351256" y="2238775"/>
                  </a:lnTo>
                  <a:lnTo>
                    <a:pt x="398743" y="2225945"/>
                  </a:lnTo>
                  <a:lnTo>
                    <a:pt x="445405" y="2211560"/>
                  </a:lnTo>
                  <a:lnTo>
                    <a:pt x="491208" y="2195656"/>
                  </a:lnTo>
                  <a:lnTo>
                    <a:pt x="536113" y="2178268"/>
                  </a:lnTo>
                  <a:lnTo>
                    <a:pt x="580085" y="2159431"/>
                  </a:lnTo>
                  <a:lnTo>
                    <a:pt x="623087" y="2139180"/>
                  </a:lnTo>
                  <a:lnTo>
                    <a:pt x="665083" y="2117550"/>
                  </a:lnTo>
                  <a:lnTo>
                    <a:pt x="706035" y="2094578"/>
                  </a:lnTo>
                  <a:lnTo>
                    <a:pt x="745907" y="2070296"/>
                  </a:lnTo>
                  <a:lnTo>
                    <a:pt x="784664" y="2044742"/>
                  </a:lnTo>
                  <a:lnTo>
                    <a:pt x="822268" y="2017950"/>
                  </a:lnTo>
                  <a:lnTo>
                    <a:pt x="858682" y="1989955"/>
                  </a:lnTo>
                  <a:lnTo>
                    <a:pt x="893871" y="1960793"/>
                  </a:lnTo>
                  <a:lnTo>
                    <a:pt x="927798" y="1930498"/>
                  </a:lnTo>
                  <a:lnTo>
                    <a:pt x="960425" y="1899106"/>
                  </a:lnTo>
                  <a:lnTo>
                    <a:pt x="991718" y="1866652"/>
                  </a:lnTo>
                  <a:lnTo>
                    <a:pt x="1021638" y="1833171"/>
                  </a:lnTo>
                  <a:lnTo>
                    <a:pt x="1050150" y="1798699"/>
                  </a:lnTo>
                  <a:lnTo>
                    <a:pt x="1077217" y="1763270"/>
                  </a:lnTo>
                  <a:lnTo>
                    <a:pt x="1102803" y="1726919"/>
                  </a:lnTo>
                  <a:lnTo>
                    <a:pt x="1126870" y="1689683"/>
                  </a:lnTo>
                  <a:lnTo>
                    <a:pt x="1149383" y="1651595"/>
                  </a:lnTo>
                  <a:lnTo>
                    <a:pt x="1170305" y="1612692"/>
                  </a:lnTo>
                  <a:lnTo>
                    <a:pt x="1189600" y="1573008"/>
                  </a:lnTo>
                  <a:lnTo>
                    <a:pt x="1207230" y="1532578"/>
                  </a:lnTo>
                  <a:lnTo>
                    <a:pt x="1223159" y="1491438"/>
                  </a:lnTo>
                  <a:lnTo>
                    <a:pt x="1237351" y="1449623"/>
                  </a:lnTo>
                  <a:lnTo>
                    <a:pt x="1249770" y="1407168"/>
                  </a:lnTo>
                  <a:lnTo>
                    <a:pt x="1260378" y="1364108"/>
                  </a:lnTo>
                  <a:lnTo>
                    <a:pt x="1269139" y="1320478"/>
                  </a:lnTo>
                  <a:lnTo>
                    <a:pt x="1276017" y="1276314"/>
                  </a:lnTo>
                  <a:lnTo>
                    <a:pt x="1280975" y="1231651"/>
                  </a:lnTo>
                  <a:lnTo>
                    <a:pt x="1283977" y="1186524"/>
                  </a:lnTo>
                  <a:lnTo>
                    <a:pt x="1284985" y="1140968"/>
                  </a:lnTo>
                  <a:lnTo>
                    <a:pt x="1284013" y="1096163"/>
                  </a:lnTo>
                  <a:lnTo>
                    <a:pt x="1281119" y="1051797"/>
                  </a:lnTo>
                  <a:lnTo>
                    <a:pt x="1276340" y="1007900"/>
                  </a:lnTo>
                  <a:lnTo>
                    <a:pt x="1269712" y="964504"/>
                  </a:lnTo>
                  <a:lnTo>
                    <a:pt x="1261269" y="921641"/>
                  </a:lnTo>
                  <a:lnTo>
                    <a:pt x="1251048" y="879343"/>
                  </a:lnTo>
                  <a:lnTo>
                    <a:pt x="1239084" y="837641"/>
                  </a:lnTo>
                  <a:lnTo>
                    <a:pt x="1225414" y="796567"/>
                  </a:lnTo>
                  <a:lnTo>
                    <a:pt x="1210072" y="756152"/>
                  </a:lnTo>
                  <a:lnTo>
                    <a:pt x="1193095" y="716429"/>
                  </a:lnTo>
                  <a:lnTo>
                    <a:pt x="1174518" y="677429"/>
                  </a:lnTo>
                  <a:lnTo>
                    <a:pt x="1154378" y="639183"/>
                  </a:lnTo>
                  <a:lnTo>
                    <a:pt x="1132709" y="601724"/>
                  </a:lnTo>
                  <a:lnTo>
                    <a:pt x="1109547" y="565084"/>
                  </a:lnTo>
                  <a:lnTo>
                    <a:pt x="1084928" y="529293"/>
                  </a:lnTo>
                  <a:lnTo>
                    <a:pt x="1058888" y="494383"/>
                  </a:lnTo>
                  <a:lnTo>
                    <a:pt x="1031463" y="460387"/>
                  </a:lnTo>
                  <a:lnTo>
                    <a:pt x="1002688" y="427336"/>
                  </a:lnTo>
                  <a:lnTo>
                    <a:pt x="972599" y="395261"/>
                  </a:lnTo>
                  <a:lnTo>
                    <a:pt x="941231" y="364195"/>
                  </a:lnTo>
                  <a:lnTo>
                    <a:pt x="908621" y="334168"/>
                  </a:lnTo>
                  <a:lnTo>
                    <a:pt x="874804" y="305214"/>
                  </a:lnTo>
                  <a:lnTo>
                    <a:pt x="839816" y="277362"/>
                  </a:lnTo>
                  <a:lnTo>
                    <a:pt x="803692" y="250646"/>
                  </a:lnTo>
                  <a:lnTo>
                    <a:pt x="766468" y="225097"/>
                  </a:lnTo>
                  <a:lnTo>
                    <a:pt x="728180" y="200746"/>
                  </a:lnTo>
                  <a:lnTo>
                    <a:pt x="688864" y="177626"/>
                  </a:lnTo>
                  <a:lnTo>
                    <a:pt x="648556" y="155767"/>
                  </a:lnTo>
                  <a:lnTo>
                    <a:pt x="607290" y="135202"/>
                  </a:lnTo>
                  <a:lnTo>
                    <a:pt x="565103" y="115963"/>
                  </a:lnTo>
                  <a:lnTo>
                    <a:pt x="522030" y="98080"/>
                  </a:lnTo>
                  <a:lnTo>
                    <a:pt x="478108" y="81586"/>
                  </a:lnTo>
                  <a:lnTo>
                    <a:pt x="433371" y="66513"/>
                  </a:lnTo>
                  <a:lnTo>
                    <a:pt x="387857" y="52891"/>
                  </a:lnTo>
                  <a:lnTo>
                    <a:pt x="341599" y="40754"/>
                  </a:lnTo>
                  <a:lnTo>
                    <a:pt x="294634" y="30131"/>
                  </a:lnTo>
                  <a:lnTo>
                    <a:pt x="246998" y="21057"/>
                  </a:lnTo>
                  <a:lnTo>
                    <a:pt x="198727" y="13561"/>
                  </a:lnTo>
                  <a:lnTo>
                    <a:pt x="149856" y="7675"/>
                  </a:lnTo>
                  <a:lnTo>
                    <a:pt x="100420" y="3432"/>
                  </a:lnTo>
                  <a:lnTo>
                    <a:pt x="50456" y="8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C1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874507" y="2877311"/>
              <a:ext cx="1351788" cy="2481072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7917814" y="2899409"/>
              <a:ext cx="1266190" cy="2395855"/>
            </a:xfrm>
            <a:custGeom>
              <a:avLst/>
              <a:gdLst/>
              <a:ahLst/>
              <a:cxnLst/>
              <a:rect l="l" t="t" r="r" b="b"/>
              <a:pathLst>
                <a:path w="1266190" h="2395854">
                  <a:moveTo>
                    <a:pt x="1161668" y="0"/>
                  </a:moveTo>
                  <a:lnTo>
                    <a:pt x="1161668" y="83947"/>
                  </a:lnTo>
                  <a:lnTo>
                    <a:pt x="1111476" y="88652"/>
                  </a:lnTo>
                  <a:lnTo>
                    <a:pt x="1061915" y="95106"/>
                  </a:lnTo>
                  <a:lnTo>
                    <a:pt x="1013023" y="103272"/>
                  </a:lnTo>
                  <a:lnTo>
                    <a:pt x="964835" y="113115"/>
                  </a:lnTo>
                  <a:lnTo>
                    <a:pt x="917387" y="124599"/>
                  </a:lnTo>
                  <a:lnTo>
                    <a:pt x="870715" y="137689"/>
                  </a:lnTo>
                  <a:lnTo>
                    <a:pt x="824854" y="152349"/>
                  </a:lnTo>
                  <a:lnTo>
                    <a:pt x="779840" y="168544"/>
                  </a:lnTo>
                  <a:lnTo>
                    <a:pt x="735709" y="186238"/>
                  </a:lnTo>
                  <a:lnTo>
                    <a:pt x="692498" y="205396"/>
                  </a:lnTo>
                  <a:lnTo>
                    <a:pt x="650241" y="225981"/>
                  </a:lnTo>
                  <a:lnTo>
                    <a:pt x="608974" y="247960"/>
                  </a:lnTo>
                  <a:lnTo>
                    <a:pt x="568734" y="271295"/>
                  </a:lnTo>
                  <a:lnTo>
                    <a:pt x="529556" y="295952"/>
                  </a:lnTo>
                  <a:lnTo>
                    <a:pt x="491475" y="321894"/>
                  </a:lnTo>
                  <a:lnTo>
                    <a:pt x="454529" y="349087"/>
                  </a:lnTo>
                  <a:lnTo>
                    <a:pt x="418752" y="377495"/>
                  </a:lnTo>
                  <a:lnTo>
                    <a:pt x="384180" y="407082"/>
                  </a:lnTo>
                  <a:lnTo>
                    <a:pt x="350849" y="437813"/>
                  </a:lnTo>
                  <a:lnTo>
                    <a:pt x="318795" y="469652"/>
                  </a:lnTo>
                  <a:lnTo>
                    <a:pt x="288054" y="502563"/>
                  </a:lnTo>
                  <a:lnTo>
                    <a:pt x="258662" y="536512"/>
                  </a:lnTo>
                  <a:lnTo>
                    <a:pt x="230653" y="571462"/>
                  </a:lnTo>
                  <a:lnTo>
                    <a:pt x="204065" y="607378"/>
                  </a:lnTo>
                  <a:lnTo>
                    <a:pt x="178933" y="644225"/>
                  </a:lnTo>
                  <a:lnTo>
                    <a:pt x="155292" y="681966"/>
                  </a:lnTo>
                  <a:lnTo>
                    <a:pt x="133179" y="720567"/>
                  </a:lnTo>
                  <a:lnTo>
                    <a:pt x="112629" y="759991"/>
                  </a:lnTo>
                  <a:lnTo>
                    <a:pt x="93679" y="800204"/>
                  </a:lnTo>
                  <a:lnTo>
                    <a:pt x="76363" y="841170"/>
                  </a:lnTo>
                  <a:lnTo>
                    <a:pt x="60718" y="882853"/>
                  </a:lnTo>
                  <a:lnTo>
                    <a:pt x="46779" y="925217"/>
                  </a:lnTo>
                  <a:lnTo>
                    <a:pt x="34583" y="968228"/>
                  </a:lnTo>
                  <a:lnTo>
                    <a:pt x="24165" y="1011849"/>
                  </a:lnTo>
                  <a:lnTo>
                    <a:pt x="15561" y="1056045"/>
                  </a:lnTo>
                  <a:lnTo>
                    <a:pt x="8807" y="1100781"/>
                  </a:lnTo>
                  <a:lnTo>
                    <a:pt x="3938" y="1146020"/>
                  </a:lnTo>
                  <a:lnTo>
                    <a:pt x="990" y="1191728"/>
                  </a:lnTo>
                  <a:lnTo>
                    <a:pt x="0" y="1237869"/>
                  </a:lnTo>
                  <a:lnTo>
                    <a:pt x="1005" y="1284435"/>
                  </a:lnTo>
                  <a:lnTo>
                    <a:pt x="3995" y="1330535"/>
                  </a:lnTo>
                  <a:lnTo>
                    <a:pt x="8933" y="1376133"/>
                  </a:lnTo>
                  <a:lnTo>
                    <a:pt x="15781" y="1421195"/>
                  </a:lnTo>
                  <a:lnTo>
                    <a:pt x="24500" y="1465686"/>
                  </a:lnTo>
                  <a:lnTo>
                    <a:pt x="35053" y="1509572"/>
                  </a:lnTo>
                  <a:lnTo>
                    <a:pt x="47402" y="1552818"/>
                  </a:lnTo>
                  <a:lnTo>
                    <a:pt x="61510" y="1595389"/>
                  </a:lnTo>
                  <a:lnTo>
                    <a:pt x="77338" y="1637252"/>
                  </a:lnTo>
                  <a:lnTo>
                    <a:pt x="94848" y="1678371"/>
                  </a:lnTo>
                  <a:lnTo>
                    <a:pt x="114003" y="1718711"/>
                  </a:lnTo>
                  <a:lnTo>
                    <a:pt x="134765" y="1758239"/>
                  </a:lnTo>
                  <a:lnTo>
                    <a:pt x="157097" y="1796920"/>
                  </a:lnTo>
                  <a:lnTo>
                    <a:pt x="180959" y="1834718"/>
                  </a:lnTo>
                  <a:lnTo>
                    <a:pt x="206315" y="1871601"/>
                  </a:lnTo>
                  <a:lnTo>
                    <a:pt x="233126" y="1907532"/>
                  </a:lnTo>
                  <a:lnTo>
                    <a:pt x="261355" y="1942478"/>
                  </a:lnTo>
                  <a:lnTo>
                    <a:pt x="290965" y="1976403"/>
                  </a:lnTo>
                  <a:lnTo>
                    <a:pt x="321916" y="2009274"/>
                  </a:lnTo>
                  <a:lnTo>
                    <a:pt x="354171" y="2041055"/>
                  </a:lnTo>
                  <a:lnTo>
                    <a:pt x="387693" y="2071712"/>
                  </a:lnTo>
                  <a:lnTo>
                    <a:pt x="422443" y="2101211"/>
                  </a:lnTo>
                  <a:lnTo>
                    <a:pt x="458384" y="2129517"/>
                  </a:lnTo>
                  <a:lnTo>
                    <a:pt x="495478" y="2156596"/>
                  </a:lnTo>
                  <a:lnTo>
                    <a:pt x="533687" y="2182412"/>
                  </a:lnTo>
                  <a:lnTo>
                    <a:pt x="572974" y="2206931"/>
                  </a:lnTo>
                  <a:lnTo>
                    <a:pt x="613299" y="2230119"/>
                  </a:lnTo>
                  <a:lnTo>
                    <a:pt x="654626" y="2251941"/>
                  </a:lnTo>
                  <a:lnTo>
                    <a:pt x="696917" y="2272363"/>
                  </a:lnTo>
                  <a:lnTo>
                    <a:pt x="740134" y="2291349"/>
                  </a:lnTo>
                  <a:lnTo>
                    <a:pt x="784239" y="2308866"/>
                  </a:lnTo>
                  <a:lnTo>
                    <a:pt x="829194" y="2324879"/>
                  </a:lnTo>
                  <a:lnTo>
                    <a:pt x="874962" y="2339353"/>
                  </a:lnTo>
                  <a:lnTo>
                    <a:pt x="921504" y="2352254"/>
                  </a:lnTo>
                  <a:lnTo>
                    <a:pt x="968783" y="2363546"/>
                  </a:lnTo>
                  <a:lnTo>
                    <a:pt x="1016761" y="2373197"/>
                  </a:lnTo>
                  <a:lnTo>
                    <a:pt x="1065399" y="2381170"/>
                  </a:lnTo>
                  <a:lnTo>
                    <a:pt x="1114661" y="2387431"/>
                  </a:lnTo>
                  <a:lnTo>
                    <a:pt x="1164509" y="2391947"/>
                  </a:lnTo>
                  <a:lnTo>
                    <a:pt x="1214904" y="2394681"/>
                  </a:lnTo>
                  <a:lnTo>
                    <a:pt x="1265808" y="2395601"/>
                  </a:lnTo>
                  <a:lnTo>
                    <a:pt x="1265808" y="2269363"/>
                  </a:lnTo>
                  <a:lnTo>
                    <a:pt x="1215577" y="2268374"/>
                  </a:lnTo>
                  <a:lnTo>
                    <a:pt x="1165868" y="2265435"/>
                  </a:lnTo>
                  <a:lnTo>
                    <a:pt x="1116731" y="2260585"/>
                  </a:lnTo>
                  <a:lnTo>
                    <a:pt x="1068211" y="2253864"/>
                  </a:lnTo>
                  <a:lnTo>
                    <a:pt x="1020358" y="2245310"/>
                  </a:lnTo>
                  <a:lnTo>
                    <a:pt x="973218" y="2234963"/>
                  </a:lnTo>
                  <a:lnTo>
                    <a:pt x="926840" y="2222863"/>
                  </a:lnTo>
                  <a:lnTo>
                    <a:pt x="881272" y="2209049"/>
                  </a:lnTo>
                  <a:lnTo>
                    <a:pt x="836560" y="2193561"/>
                  </a:lnTo>
                  <a:lnTo>
                    <a:pt x="792753" y="2176437"/>
                  </a:lnTo>
                  <a:lnTo>
                    <a:pt x="749899" y="2157718"/>
                  </a:lnTo>
                  <a:lnTo>
                    <a:pt x="708044" y="2137442"/>
                  </a:lnTo>
                  <a:lnTo>
                    <a:pt x="667238" y="2115649"/>
                  </a:lnTo>
                  <a:lnTo>
                    <a:pt x="627527" y="2092379"/>
                  </a:lnTo>
                  <a:lnTo>
                    <a:pt x="588959" y="2067671"/>
                  </a:lnTo>
                  <a:lnTo>
                    <a:pt x="551583" y="2041565"/>
                  </a:lnTo>
                  <a:lnTo>
                    <a:pt x="515445" y="2014099"/>
                  </a:lnTo>
                  <a:lnTo>
                    <a:pt x="480593" y="1985313"/>
                  </a:lnTo>
                  <a:lnTo>
                    <a:pt x="447076" y="1955247"/>
                  </a:lnTo>
                  <a:lnTo>
                    <a:pt x="414941" y="1923940"/>
                  </a:lnTo>
                  <a:lnTo>
                    <a:pt x="384235" y="1891432"/>
                  </a:lnTo>
                  <a:lnTo>
                    <a:pt x="355007" y="1857761"/>
                  </a:lnTo>
                  <a:lnTo>
                    <a:pt x="327304" y="1822968"/>
                  </a:lnTo>
                  <a:lnTo>
                    <a:pt x="301174" y="1787092"/>
                  </a:lnTo>
                  <a:lnTo>
                    <a:pt x="276664" y="1750171"/>
                  </a:lnTo>
                  <a:lnTo>
                    <a:pt x="253822" y="1712247"/>
                  </a:lnTo>
                  <a:lnTo>
                    <a:pt x="232696" y="1673357"/>
                  </a:lnTo>
                  <a:lnTo>
                    <a:pt x="213334" y="1633542"/>
                  </a:lnTo>
                  <a:lnTo>
                    <a:pt x="195783" y="1592840"/>
                  </a:lnTo>
                  <a:lnTo>
                    <a:pt x="180092" y="1551292"/>
                  </a:lnTo>
                  <a:lnTo>
                    <a:pt x="166307" y="1508936"/>
                  </a:lnTo>
                  <a:lnTo>
                    <a:pt x="154477" y="1465813"/>
                  </a:lnTo>
                  <a:lnTo>
                    <a:pt x="144649" y="1421961"/>
                  </a:lnTo>
                  <a:lnTo>
                    <a:pt x="136871" y="1377420"/>
                  </a:lnTo>
                  <a:lnTo>
                    <a:pt x="131190" y="1332229"/>
                  </a:lnTo>
                  <a:lnTo>
                    <a:pt x="127646" y="1286382"/>
                  </a:lnTo>
                  <a:lnTo>
                    <a:pt x="126334" y="1240865"/>
                  </a:lnTo>
                  <a:lnTo>
                    <a:pt x="127214" y="1195726"/>
                  </a:lnTo>
                  <a:lnTo>
                    <a:pt x="130243" y="1151008"/>
                  </a:lnTo>
                  <a:lnTo>
                    <a:pt x="135379" y="1106759"/>
                  </a:lnTo>
                  <a:lnTo>
                    <a:pt x="142580" y="1063023"/>
                  </a:lnTo>
                  <a:lnTo>
                    <a:pt x="151805" y="1019846"/>
                  </a:lnTo>
                  <a:lnTo>
                    <a:pt x="163011" y="977274"/>
                  </a:lnTo>
                  <a:lnTo>
                    <a:pt x="176157" y="935352"/>
                  </a:lnTo>
                  <a:lnTo>
                    <a:pt x="191201" y="894126"/>
                  </a:lnTo>
                  <a:lnTo>
                    <a:pt x="208101" y="853641"/>
                  </a:lnTo>
                  <a:lnTo>
                    <a:pt x="226815" y="813944"/>
                  </a:lnTo>
                  <a:lnTo>
                    <a:pt x="247301" y="775079"/>
                  </a:lnTo>
                  <a:lnTo>
                    <a:pt x="269517" y="737093"/>
                  </a:lnTo>
                  <a:lnTo>
                    <a:pt x="293422" y="700031"/>
                  </a:lnTo>
                  <a:lnTo>
                    <a:pt x="318973" y="663938"/>
                  </a:lnTo>
                  <a:lnTo>
                    <a:pt x="346128" y="628860"/>
                  </a:lnTo>
                  <a:lnTo>
                    <a:pt x="374846" y="594843"/>
                  </a:lnTo>
                  <a:lnTo>
                    <a:pt x="405085" y="561932"/>
                  </a:lnTo>
                  <a:lnTo>
                    <a:pt x="436803" y="530173"/>
                  </a:lnTo>
                  <a:lnTo>
                    <a:pt x="469958" y="499612"/>
                  </a:lnTo>
                  <a:lnTo>
                    <a:pt x="504507" y="470293"/>
                  </a:lnTo>
                  <a:lnTo>
                    <a:pt x="540410" y="442264"/>
                  </a:lnTo>
                  <a:lnTo>
                    <a:pt x="577624" y="415568"/>
                  </a:lnTo>
                  <a:lnTo>
                    <a:pt x="616108" y="390253"/>
                  </a:lnTo>
                  <a:lnTo>
                    <a:pt x="655818" y="366362"/>
                  </a:lnTo>
                  <a:lnTo>
                    <a:pt x="696715" y="343943"/>
                  </a:lnTo>
                  <a:lnTo>
                    <a:pt x="738755" y="323041"/>
                  </a:lnTo>
                  <a:lnTo>
                    <a:pt x="781897" y="303701"/>
                  </a:lnTo>
                  <a:lnTo>
                    <a:pt x="826099" y="285969"/>
                  </a:lnTo>
                  <a:lnTo>
                    <a:pt x="871319" y="269890"/>
                  </a:lnTo>
                  <a:lnTo>
                    <a:pt x="917514" y="255510"/>
                  </a:lnTo>
                  <a:lnTo>
                    <a:pt x="964644" y="242875"/>
                  </a:lnTo>
                  <a:lnTo>
                    <a:pt x="1012667" y="232030"/>
                  </a:lnTo>
                  <a:lnTo>
                    <a:pt x="1061539" y="223021"/>
                  </a:lnTo>
                  <a:lnTo>
                    <a:pt x="1111221" y="215893"/>
                  </a:lnTo>
                  <a:lnTo>
                    <a:pt x="1161668" y="210692"/>
                  </a:lnTo>
                  <a:lnTo>
                    <a:pt x="1161668" y="294639"/>
                  </a:lnTo>
                  <a:lnTo>
                    <a:pt x="1265808" y="143255"/>
                  </a:lnTo>
                  <a:lnTo>
                    <a:pt x="1161668" y="0"/>
                  </a:lnTo>
                  <a:close/>
                </a:path>
              </a:pathLst>
            </a:custGeom>
            <a:solidFill>
              <a:srgbClr val="B1C1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6456045" y="5634266"/>
            <a:ext cx="5487670" cy="601980"/>
          </a:xfrm>
          <a:prstGeom prst="rect">
            <a:avLst/>
          </a:prstGeom>
          <a:solidFill>
            <a:srgbClr val="4F81BC"/>
          </a:solidFill>
          <a:ln w="25400">
            <a:solidFill>
              <a:srgbClr val="385D89"/>
            </a:solidFill>
          </a:ln>
        </p:spPr>
        <p:txBody>
          <a:bodyPr vert="horz" wrap="square" lIns="0" tIns="14795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165"/>
              </a:spcBef>
            </a:pPr>
            <a:r>
              <a:rPr sz="1850" b="1" spc="-10" dirty="0">
                <a:solidFill>
                  <a:srgbClr val="FFFFFF"/>
                </a:solidFill>
                <a:latin typeface="Calibri"/>
                <a:cs typeface="Calibri"/>
              </a:rPr>
              <a:t>Оценка</a:t>
            </a:r>
            <a:r>
              <a:rPr sz="185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185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FFFFFF"/>
                </a:solidFill>
                <a:latin typeface="Calibri"/>
                <a:cs typeface="Calibri"/>
              </a:rPr>
              <a:t>отбор</a:t>
            </a:r>
            <a:r>
              <a:rPr sz="185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50" b="1" spc="-5" dirty="0">
                <a:solidFill>
                  <a:srgbClr val="FFFFFF"/>
                </a:solidFill>
                <a:latin typeface="Calibri"/>
                <a:cs typeface="Calibri"/>
              </a:rPr>
              <a:t>идей</a:t>
            </a:r>
            <a:endParaRPr sz="1850"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92544" y="1239774"/>
            <a:ext cx="5592445" cy="1506220"/>
          </a:xfrm>
          <a:prstGeom prst="rect">
            <a:avLst/>
          </a:prstGeom>
          <a:solidFill>
            <a:srgbClr val="CCCCFF"/>
          </a:solidFill>
          <a:ln w="6350">
            <a:solidFill>
              <a:srgbClr val="6F2F9F"/>
            </a:solidFill>
          </a:ln>
        </p:spPr>
        <p:txBody>
          <a:bodyPr vert="horz" wrap="square" lIns="0" tIns="38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1950">
              <a:latin typeface="Times New Roman"/>
              <a:cs typeface="Times New Roman"/>
            </a:endParaRPr>
          </a:p>
          <a:p>
            <a:pPr marL="986155">
              <a:lnSpc>
                <a:spcPct val="100000"/>
              </a:lnSpc>
            </a:pPr>
            <a:r>
              <a:rPr sz="2000" b="1" spc="-5" dirty="0">
                <a:latin typeface="Arial"/>
                <a:cs typeface="Arial"/>
              </a:rPr>
              <a:t>Креативное</a:t>
            </a:r>
            <a:r>
              <a:rPr sz="2000" b="1" spc="-15" dirty="0"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6F2F9F"/>
                </a:solidFill>
                <a:latin typeface="Arial"/>
                <a:cs typeface="Arial"/>
              </a:rPr>
              <a:t>самовыражение</a:t>
            </a:r>
            <a:endParaRPr sz="2000">
              <a:latin typeface="Arial"/>
              <a:cs typeface="Arial"/>
            </a:endParaRPr>
          </a:p>
          <a:p>
            <a:pPr marL="412750" indent="-343535">
              <a:lnSpc>
                <a:spcPct val="100000"/>
              </a:lnSpc>
              <a:buFont typeface="Microsoft Sans Serif"/>
              <a:buChar char="•"/>
              <a:tabLst>
                <a:tab pos="412750" algn="l"/>
                <a:tab pos="413384" algn="l"/>
              </a:tabLst>
            </a:pPr>
            <a:r>
              <a:rPr sz="2000" b="1" spc="-5" dirty="0">
                <a:solidFill>
                  <a:srgbClr val="6F2F9F"/>
                </a:solidFill>
                <a:latin typeface="Arial"/>
                <a:cs typeface="Arial"/>
              </a:rPr>
              <a:t>вербальное</a:t>
            </a:r>
            <a:endParaRPr sz="2000">
              <a:latin typeface="Arial"/>
              <a:cs typeface="Arial"/>
            </a:endParaRPr>
          </a:p>
          <a:p>
            <a:pPr marL="412750" indent="-343535">
              <a:lnSpc>
                <a:spcPct val="100000"/>
              </a:lnSpc>
              <a:buFont typeface="Microsoft Sans Serif"/>
              <a:buChar char="•"/>
              <a:tabLst>
                <a:tab pos="412750" algn="l"/>
                <a:tab pos="413384" algn="l"/>
              </a:tabLst>
            </a:pPr>
            <a:r>
              <a:rPr sz="2000" b="1" spc="-10" dirty="0">
                <a:solidFill>
                  <a:srgbClr val="6F2F9F"/>
                </a:solidFill>
                <a:latin typeface="Arial"/>
                <a:cs typeface="Arial"/>
              </a:rPr>
              <a:t>визуальное</a:t>
            </a:r>
            <a:endParaRPr sz="2000"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6351270" y="1210183"/>
            <a:ext cx="5592445" cy="1506220"/>
          </a:xfrm>
          <a:prstGeom prst="rect">
            <a:avLst/>
          </a:prstGeom>
          <a:solidFill>
            <a:srgbClr val="E4E4FF"/>
          </a:solidFill>
          <a:ln w="6350">
            <a:solidFill>
              <a:srgbClr val="6F2F9F"/>
            </a:solidFill>
          </a:ln>
        </p:spPr>
        <p:txBody>
          <a:bodyPr vert="horz" wrap="square" lIns="0" tIns="13652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75"/>
              </a:spcBef>
            </a:pPr>
            <a:r>
              <a:rPr sz="2000" b="1" spc="-10" dirty="0">
                <a:solidFill>
                  <a:srgbClr val="6F2F9F"/>
                </a:solidFill>
                <a:latin typeface="Arial"/>
                <a:cs typeface="Arial"/>
              </a:rPr>
              <a:t>Получение</a:t>
            </a:r>
            <a:r>
              <a:rPr sz="2000" b="1" spc="-20" dirty="0">
                <a:solidFill>
                  <a:srgbClr val="6F2F9F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6F2F9F"/>
                </a:solidFill>
                <a:latin typeface="Arial"/>
                <a:cs typeface="Arial"/>
              </a:rPr>
              <a:t>нового</a:t>
            </a:r>
            <a:r>
              <a:rPr sz="2000" b="1" spc="-50" dirty="0">
                <a:solidFill>
                  <a:srgbClr val="6F2F9F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6F2F9F"/>
                </a:solidFill>
                <a:latin typeface="Arial"/>
                <a:cs typeface="Arial"/>
              </a:rPr>
              <a:t>знания.</a:t>
            </a:r>
            <a:endParaRPr sz="20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2000" b="1" spc="-10" dirty="0">
                <a:solidFill>
                  <a:srgbClr val="6F2F9F"/>
                </a:solidFill>
                <a:latin typeface="Arial"/>
                <a:cs typeface="Arial"/>
              </a:rPr>
              <a:t>Решение</a:t>
            </a:r>
            <a:r>
              <a:rPr sz="2000" b="1" spc="-55" dirty="0">
                <a:solidFill>
                  <a:srgbClr val="6F2F9F"/>
                </a:solidFill>
                <a:latin typeface="Arial"/>
                <a:cs typeface="Arial"/>
              </a:rPr>
              <a:t> </a:t>
            </a:r>
            <a:r>
              <a:rPr sz="2000" b="1" spc="-15" dirty="0">
                <a:solidFill>
                  <a:srgbClr val="6F2F9F"/>
                </a:solidFill>
                <a:latin typeface="Arial"/>
                <a:cs typeface="Arial"/>
              </a:rPr>
              <a:t>проблемы</a:t>
            </a:r>
            <a:endParaRPr sz="2000">
              <a:latin typeface="Arial"/>
              <a:cs typeface="Arial"/>
            </a:endParaRPr>
          </a:p>
          <a:p>
            <a:pPr marL="414020" indent="-343535">
              <a:lnSpc>
                <a:spcPct val="100000"/>
              </a:lnSpc>
              <a:buFont typeface="Microsoft Sans Serif"/>
              <a:buChar char="•"/>
              <a:tabLst>
                <a:tab pos="413384" algn="l"/>
                <a:tab pos="414020" algn="l"/>
              </a:tabLst>
            </a:pPr>
            <a:r>
              <a:rPr sz="2000" b="1" spc="-5" dirty="0">
                <a:solidFill>
                  <a:srgbClr val="6F2F9F"/>
                </a:solidFill>
                <a:latin typeface="Arial"/>
                <a:cs typeface="Arial"/>
              </a:rPr>
              <a:t>социальной</a:t>
            </a:r>
            <a:endParaRPr sz="2000">
              <a:latin typeface="Arial"/>
              <a:cs typeface="Arial"/>
            </a:endParaRPr>
          </a:p>
          <a:p>
            <a:pPr marL="414020" indent="-343535">
              <a:lnSpc>
                <a:spcPct val="100000"/>
              </a:lnSpc>
              <a:buFont typeface="Microsoft Sans Serif"/>
              <a:buChar char="•"/>
              <a:tabLst>
                <a:tab pos="413384" algn="l"/>
                <a:tab pos="414020" algn="l"/>
              </a:tabLst>
            </a:pPr>
            <a:r>
              <a:rPr sz="2000" b="1" spc="-5" dirty="0">
                <a:solidFill>
                  <a:srgbClr val="6F2F9F"/>
                </a:solidFill>
                <a:latin typeface="Arial"/>
                <a:cs typeface="Arial"/>
              </a:rPr>
              <a:t>научной</a:t>
            </a:r>
            <a:r>
              <a:rPr sz="2000" b="1" spc="30" dirty="0">
                <a:solidFill>
                  <a:srgbClr val="6F2F9F"/>
                </a:solidFill>
                <a:latin typeface="Arial"/>
                <a:cs typeface="Arial"/>
              </a:rPr>
              <a:t> </a:t>
            </a:r>
            <a:r>
              <a:rPr sz="2000" b="1" spc="-15" dirty="0">
                <a:solidFill>
                  <a:srgbClr val="6F2F9F"/>
                </a:solidFill>
                <a:latin typeface="Arial"/>
                <a:cs typeface="Arial"/>
              </a:rPr>
              <a:t>(естественно-математической)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9376" y="383286"/>
            <a:ext cx="841629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ПРИМЕРЫ</a:t>
            </a:r>
            <a:r>
              <a:rPr spc="20" dirty="0"/>
              <a:t> </a:t>
            </a:r>
            <a:r>
              <a:rPr spc="-5" dirty="0"/>
              <a:t>ЗАДАНИЙ:</a:t>
            </a:r>
            <a:r>
              <a:rPr spc="20" dirty="0"/>
              <a:t> </a:t>
            </a:r>
            <a:r>
              <a:rPr spc="-5" dirty="0"/>
              <a:t>ПИСЬМЕННОЕ</a:t>
            </a:r>
            <a:r>
              <a:rPr spc="25" dirty="0"/>
              <a:t> </a:t>
            </a:r>
            <a:r>
              <a:rPr spc="-25" dirty="0"/>
              <a:t>САМОВЫРАЖЕНИЕ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4759" y="4313301"/>
            <a:ext cx="4274185" cy="1830245"/>
          </a:xfrm>
          <a:prstGeom prst="rect">
            <a:avLst/>
          </a:prstGeom>
        </p:spPr>
        <p:txBody>
          <a:bodyPr vert="horz" wrap="square" lIns="0" tIns="97155" rIns="0" bIns="0" rtlCol="0">
            <a:spAutoFit/>
          </a:bodyPr>
          <a:lstStyle/>
          <a:p>
            <a:pPr marL="12700" marR="5080">
              <a:lnSpc>
                <a:spcPct val="80000"/>
              </a:lnSpc>
              <a:spcBef>
                <a:spcPts val="765"/>
              </a:spcBef>
            </a:pPr>
            <a:r>
              <a:rPr sz="2800" spc="-15" dirty="0">
                <a:latin typeface="Calibri"/>
                <a:cs typeface="Calibri"/>
              </a:rPr>
              <a:t>Придумайте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и</a:t>
            </a:r>
            <a:r>
              <a:rPr sz="2800" spc="62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запишите 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три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разных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заголовка</a:t>
            </a:r>
            <a:r>
              <a:rPr sz="2800" spc="-5" dirty="0">
                <a:latin typeface="Calibri"/>
                <a:cs typeface="Calibri"/>
              </a:rPr>
              <a:t> к </a:t>
            </a:r>
            <a:r>
              <a:rPr sz="2800" spc="-25" dirty="0">
                <a:latin typeface="Calibri"/>
                <a:cs typeface="Calibri"/>
              </a:rPr>
              <a:t>этой </a:t>
            </a:r>
            <a:r>
              <a:rPr sz="2800" spc="-62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иллюстрации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– </a:t>
            </a:r>
            <a:r>
              <a:rPr sz="2800" b="1" spc="-20" dirty="0">
                <a:latin typeface="Calibri"/>
                <a:cs typeface="Calibri"/>
              </a:rPr>
              <a:t>как</a:t>
            </a:r>
            <a:r>
              <a:rPr sz="2800" b="1" spc="10" dirty="0">
                <a:latin typeface="Calibri"/>
                <a:cs typeface="Calibri"/>
              </a:rPr>
              <a:t> </a:t>
            </a:r>
            <a:r>
              <a:rPr sz="2800" b="1" spc="-15" dirty="0">
                <a:latin typeface="Calibri"/>
                <a:cs typeface="Calibri"/>
              </a:rPr>
              <a:t>можно </a:t>
            </a:r>
            <a:r>
              <a:rPr sz="2800" b="1" spc="-10" dirty="0">
                <a:latin typeface="Calibri"/>
                <a:cs typeface="Calibri"/>
              </a:rPr>
              <a:t> </a:t>
            </a:r>
            <a:r>
              <a:rPr sz="2800" b="1" spc="-15" dirty="0">
                <a:latin typeface="Calibri"/>
                <a:cs typeface="Calibri"/>
              </a:rPr>
              <a:t>больше</a:t>
            </a:r>
            <a:r>
              <a:rPr sz="2800" b="1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различающихся </a:t>
            </a:r>
            <a:r>
              <a:rPr sz="2800" b="1" spc="-5" dirty="0">
                <a:latin typeface="Calibri"/>
                <a:cs typeface="Calibri"/>
              </a:rPr>
              <a:t> </a:t>
            </a:r>
            <a:r>
              <a:rPr sz="2800" b="1" spc="-20" dirty="0">
                <a:latin typeface="Calibri"/>
                <a:cs typeface="Calibri"/>
              </a:rPr>
              <a:t>между</a:t>
            </a:r>
            <a:r>
              <a:rPr sz="2800" b="1" spc="-5" dirty="0">
                <a:latin typeface="Calibri"/>
                <a:cs typeface="Calibri"/>
              </a:rPr>
              <a:t> </a:t>
            </a:r>
            <a:r>
              <a:rPr sz="2800" b="1" spc="-5" dirty="0" err="1">
                <a:latin typeface="Calibri"/>
                <a:cs typeface="Calibri"/>
              </a:rPr>
              <a:t>собой</a:t>
            </a:r>
            <a:r>
              <a:rPr sz="2800" spc="-5" dirty="0" smtClean="0">
                <a:latin typeface="Calibri"/>
                <a:cs typeface="Calibri"/>
              </a:rPr>
              <a:t>.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77002" y="4357827"/>
            <a:ext cx="5969635" cy="1486048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12700" marR="164465">
              <a:lnSpc>
                <a:spcPts val="2690"/>
              </a:lnSpc>
              <a:spcBef>
                <a:spcPts val="745"/>
              </a:spcBef>
            </a:pPr>
            <a:r>
              <a:rPr sz="2800" spc="-10" dirty="0">
                <a:latin typeface="Calibri"/>
                <a:cs typeface="Calibri"/>
              </a:rPr>
              <a:t>Рассмотрите</a:t>
            </a:r>
            <a:r>
              <a:rPr sz="2800" spc="1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картину.</a:t>
            </a:r>
            <a:r>
              <a:rPr sz="2800" spc="2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Как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вы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думаете, </a:t>
            </a:r>
            <a:r>
              <a:rPr sz="2800" spc="-62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о</a:t>
            </a:r>
            <a:r>
              <a:rPr sz="2800" spc="-10" dirty="0">
                <a:latin typeface="Calibri"/>
                <a:cs typeface="Calibri"/>
              </a:rPr>
              <a:t> чём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может</a:t>
            </a:r>
            <a:r>
              <a:rPr sz="2800" spc="-1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быть</a:t>
            </a:r>
            <a:r>
              <a:rPr sz="2800" spc="1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эта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книга?</a:t>
            </a:r>
            <a:endParaRPr sz="2800" dirty="0">
              <a:latin typeface="Calibri"/>
              <a:cs typeface="Calibri"/>
            </a:endParaRPr>
          </a:p>
          <a:p>
            <a:pPr marL="12700" marR="168275">
              <a:lnSpc>
                <a:spcPct val="80000"/>
              </a:lnSpc>
              <a:spcBef>
                <a:spcPts val="20"/>
              </a:spcBef>
            </a:pPr>
            <a:r>
              <a:rPr sz="2800" spc="-15" dirty="0">
                <a:latin typeface="Calibri"/>
                <a:cs typeface="Calibri"/>
              </a:rPr>
              <a:t>Предложите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такую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версию,</a:t>
            </a:r>
            <a:r>
              <a:rPr sz="2800" spc="30" dirty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о </a:t>
            </a:r>
            <a:r>
              <a:rPr sz="2800" b="1" spc="-20" dirty="0">
                <a:latin typeface="Calibri"/>
                <a:cs typeface="Calibri"/>
              </a:rPr>
              <a:t>которой </a:t>
            </a:r>
            <a:r>
              <a:rPr sz="2800" b="1" spc="-615" dirty="0">
                <a:latin typeface="Calibri"/>
                <a:cs typeface="Calibri"/>
              </a:rPr>
              <a:t> </a:t>
            </a:r>
            <a:r>
              <a:rPr sz="2800" b="1" spc="-25" dirty="0">
                <a:latin typeface="Calibri"/>
                <a:cs typeface="Calibri"/>
              </a:rPr>
              <a:t>подумает</a:t>
            </a:r>
            <a:r>
              <a:rPr sz="2800" b="1" spc="20" dirty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не</a:t>
            </a:r>
            <a:r>
              <a:rPr sz="2800" b="1" spc="5" dirty="0">
                <a:latin typeface="Calibri"/>
                <a:cs typeface="Calibri"/>
              </a:rPr>
              <a:t> </a:t>
            </a:r>
            <a:r>
              <a:rPr sz="2800" b="1" spc="-10" dirty="0" err="1">
                <a:latin typeface="Calibri"/>
                <a:cs typeface="Calibri"/>
              </a:rPr>
              <a:t>каждый</a:t>
            </a:r>
            <a:r>
              <a:rPr sz="2800" spc="-10" dirty="0" smtClean="0">
                <a:latin typeface="Calibri"/>
                <a:cs typeface="Calibri"/>
              </a:rPr>
              <a:t>.</a:t>
            </a:r>
            <a:endParaRPr sz="2800" dirty="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4680" y="1136522"/>
            <a:ext cx="4614545" cy="319646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10403" y="961389"/>
            <a:ext cx="5994019" cy="3371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021579" y="1238465"/>
            <a:ext cx="6408420" cy="5192395"/>
          </a:xfrm>
          <a:custGeom>
            <a:avLst/>
            <a:gdLst/>
            <a:ahLst/>
            <a:cxnLst/>
            <a:rect l="l" t="t" r="r" b="b"/>
            <a:pathLst>
              <a:path w="6408420" h="5192395">
                <a:moveTo>
                  <a:pt x="0" y="5192141"/>
                </a:moveTo>
                <a:lnTo>
                  <a:pt x="6408420" y="5192141"/>
                </a:lnTo>
                <a:lnTo>
                  <a:pt x="6408420" y="0"/>
                </a:lnTo>
                <a:lnTo>
                  <a:pt x="0" y="0"/>
                </a:lnTo>
                <a:lnTo>
                  <a:pt x="0" y="5192141"/>
                </a:lnTo>
                <a:close/>
              </a:path>
            </a:pathLst>
          </a:custGeom>
          <a:ln w="25400">
            <a:solidFill>
              <a:srgbClr val="4F81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209159" y="1187958"/>
            <a:ext cx="5605780" cy="5149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6F2F9F"/>
                </a:solidFill>
                <a:latin typeface="Times New Roman"/>
                <a:cs typeface="Times New Roman"/>
              </a:rPr>
              <a:t>Примеры</a:t>
            </a:r>
            <a:r>
              <a:rPr sz="2400" b="1" spc="-1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spc="-20" dirty="0">
                <a:solidFill>
                  <a:srgbClr val="6F2F9F"/>
                </a:solidFill>
                <a:latin typeface="Times New Roman"/>
                <a:cs typeface="Times New Roman"/>
              </a:rPr>
              <a:t>редко</a:t>
            </a:r>
            <a:r>
              <a:rPr sz="2400" b="1" spc="-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встречающихся</a:t>
            </a:r>
            <a:r>
              <a:rPr sz="2400" b="1" spc="-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400" b="1" spc="-25" dirty="0">
                <a:solidFill>
                  <a:srgbClr val="6F2F9F"/>
                </a:solidFill>
                <a:latin typeface="Times New Roman"/>
                <a:cs typeface="Times New Roman"/>
              </a:rPr>
              <a:t>ответов</a:t>
            </a:r>
            <a:endParaRPr sz="2400">
              <a:latin typeface="Times New Roman"/>
              <a:cs typeface="Times New Roman"/>
            </a:endParaRPr>
          </a:p>
          <a:p>
            <a:pPr marL="469900" marR="156845" indent="-457200">
              <a:lnSpc>
                <a:spcPts val="2310"/>
              </a:lnSpc>
              <a:spcBef>
                <a:spcPts val="560"/>
              </a:spcBef>
            </a:pPr>
            <a:r>
              <a:rPr sz="2400" dirty="0">
                <a:latin typeface="Times New Roman"/>
                <a:cs typeface="Times New Roman"/>
              </a:rPr>
              <a:t>жизнь </a:t>
            </a:r>
            <a:r>
              <a:rPr sz="2400" spc="-5" dirty="0">
                <a:latin typeface="Times New Roman"/>
                <a:cs typeface="Times New Roman"/>
              </a:rPr>
              <a:t>равномерна </a:t>
            </a:r>
            <a:r>
              <a:rPr sz="2400" spc="-15" dirty="0">
                <a:latin typeface="Times New Roman"/>
                <a:cs typeface="Times New Roman"/>
              </a:rPr>
              <a:t>как </a:t>
            </a:r>
            <a:r>
              <a:rPr sz="2400" dirty="0">
                <a:latin typeface="Times New Roman"/>
                <a:cs typeface="Times New Roman"/>
              </a:rPr>
              <a:t>чай в </a:t>
            </a:r>
            <a:r>
              <a:rPr sz="2400" spc="-20" dirty="0">
                <a:latin typeface="Times New Roman"/>
                <a:cs typeface="Times New Roman"/>
              </a:rPr>
              <a:t>кружке </a:t>
            </a:r>
            <a:r>
              <a:rPr sz="2400" spc="-15" dirty="0">
                <a:latin typeface="Times New Roman"/>
                <a:cs typeface="Times New Roman"/>
              </a:rPr>
              <a:t> приключение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на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небесных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ступеньках</a:t>
            </a:r>
            <a:endParaRPr sz="2400">
              <a:latin typeface="Times New Roman"/>
              <a:cs typeface="Times New Roman"/>
            </a:endParaRPr>
          </a:p>
          <a:p>
            <a:pPr marL="12700" marR="1697989" algn="r">
              <a:lnSpc>
                <a:spcPct val="79800"/>
              </a:lnSpc>
              <a:spcBef>
                <a:spcPts val="35"/>
              </a:spcBef>
            </a:pPr>
            <a:r>
              <a:rPr sz="2400" spc="-15" dirty="0">
                <a:latin typeface="Times New Roman"/>
                <a:cs typeface="Times New Roman"/>
              </a:rPr>
              <a:t>спокойствие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и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мировозрение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5" dirty="0">
                <a:latin typeface="Times New Roman"/>
                <a:cs typeface="Times New Roman"/>
              </a:rPr>
              <a:t>лестница </a:t>
            </a:r>
            <a:r>
              <a:rPr sz="2400" dirty="0">
                <a:latin typeface="Times New Roman"/>
                <a:cs typeface="Times New Roman"/>
              </a:rPr>
              <a:t>в </a:t>
            </a:r>
            <a:r>
              <a:rPr sz="2400" spc="5" dirty="0">
                <a:latin typeface="Times New Roman"/>
                <a:cs typeface="Times New Roman"/>
              </a:rPr>
              <a:t>неизвестность 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приключения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волшебного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чая</a:t>
            </a:r>
            <a:endParaRPr sz="2400">
              <a:latin typeface="Times New Roman"/>
              <a:cs typeface="Times New Roman"/>
            </a:endParaRPr>
          </a:p>
          <a:p>
            <a:pPr marL="469900">
              <a:lnSpc>
                <a:spcPts val="2020"/>
              </a:lnSpc>
            </a:pPr>
            <a:r>
              <a:rPr sz="2400" dirty="0">
                <a:latin typeface="Times New Roman"/>
                <a:cs typeface="Times New Roman"/>
              </a:rPr>
              <a:t>дорога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мечты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ts val="2305"/>
              </a:lnSpc>
            </a:pPr>
            <a:r>
              <a:rPr sz="2400" dirty="0">
                <a:latin typeface="Times New Roman"/>
                <a:cs typeface="Times New Roman"/>
              </a:rPr>
              <a:t>сон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мечты</a:t>
            </a:r>
            <a:endParaRPr sz="2400">
              <a:latin typeface="Times New Roman"/>
              <a:cs typeface="Times New Roman"/>
            </a:endParaRPr>
          </a:p>
          <a:p>
            <a:pPr marL="12700" marR="2762250" indent="457200">
              <a:lnSpc>
                <a:spcPts val="2300"/>
              </a:lnSpc>
              <a:spcBef>
                <a:spcPts val="270"/>
              </a:spcBef>
            </a:pPr>
            <a:r>
              <a:rPr sz="2400" spc="-5" dirty="0">
                <a:latin typeface="Times New Roman"/>
                <a:cs typeface="Times New Roman"/>
              </a:rPr>
              <a:t>парящая</a:t>
            </a:r>
            <a:r>
              <a:rPr sz="2400" spc="-80" dirty="0">
                <a:latin typeface="Times New Roman"/>
                <a:cs typeface="Times New Roman"/>
              </a:rPr>
              <a:t> </a:t>
            </a:r>
            <a:r>
              <a:rPr sz="2400" spc="5" dirty="0">
                <a:latin typeface="Times New Roman"/>
                <a:cs typeface="Times New Roman"/>
              </a:rPr>
              <a:t>лестница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бесконечный </a:t>
            </a:r>
            <a:r>
              <a:rPr sz="2400" dirty="0">
                <a:latin typeface="Times New Roman"/>
                <a:cs typeface="Times New Roman"/>
              </a:rPr>
              <a:t>путь</a:t>
            </a:r>
            <a:endParaRPr sz="2400">
              <a:latin typeface="Times New Roman"/>
              <a:cs typeface="Times New Roman"/>
            </a:endParaRPr>
          </a:p>
          <a:p>
            <a:pPr marL="12700" marR="2865755" indent="457200">
              <a:lnSpc>
                <a:spcPts val="2310"/>
              </a:lnSpc>
            </a:pPr>
            <a:r>
              <a:rPr sz="2400" spc="-5" dirty="0">
                <a:latin typeface="Times New Roman"/>
                <a:cs typeface="Times New Roman"/>
              </a:rPr>
              <a:t>чаепитие</a:t>
            </a:r>
            <a:r>
              <a:rPr sz="2400" spc="-7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ангелов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путь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к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свободе</a:t>
            </a:r>
            <a:endParaRPr sz="2400">
              <a:latin typeface="Times New Roman"/>
              <a:cs typeface="Times New Roman"/>
            </a:endParaRPr>
          </a:p>
          <a:p>
            <a:pPr marL="12700" marR="2072005" indent="457200">
              <a:lnSpc>
                <a:spcPts val="2300"/>
              </a:lnSpc>
            </a:pPr>
            <a:r>
              <a:rPr sz="2400" dirty="0">
                <a:latin typeface="Times New Roman"/>
                <a:cs typeface="Times New Roman"/>
              </a:rPr>
              <a:t>дорога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не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седьмое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небо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фантазия </a:t>
            </a:r>
            <a:r>
              <a:rPr sz="2400" spc="-5" dirty="0">
                <a:latin typeface="Times New Roman"/>
                <a:cs typeface="Times New Roman"/>
              </a:rPr>
              <a:t>на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35" dirty="0">
                <a:latin typeface="Times New Roman"/>
                <a:cs typeface="Times New Roman"/>
              </a:rPr>
              <a:t>иву</a:t>
            </a:r>
            <a:endParaRPr sz="2400">
              <a:latin typeface="Times New Roman"/>
              <a:cs typeface="Times New Roman"/>
            </a:endParaRPr>
          </a:p>
          <a:p>
            <a:pPr marL="12700" marR="2075814" indent="457200">
              <a:lnSpc>
                <a:spcPts val="2310"/>
              </a:lnSpc>
            </a:pPr>
            <a:r>
              <a:rPr sz="2400" dirty="0">
                <a:latin typeface="Times New Roman"/>
                <a:cs typeface="Times New Roman"/>
              </a:rPr>
              <a:t>реклама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чая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с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печеньем </a:t>
            </a:r>
            <a:r>
              <a:rPr sz="2400" spc="-5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небесные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наслаждения</a:t>
            </a:r>
            <a:endParaRPr sz="2400">
              <a:latin typeface="Times New Roman"/>
              <a:cs typeface="Times New Roman"/>
            </a:endParaRPr>
          </a:p>
          <a:p>
            <a:pPr marL="469900">
              <a:lnSpc>
                <a:spcPts val="2320"/>
              </a:lnSpc>
            </a:pPr>
            <a:r>
              <a:rPr sz="2400" spc="-5" dirty="0">
                <a:latin typeface="Times New Roman"/>
                <a:cs typeface="Times New Roman"/>
              </a:rPr>
              <a:t>медитация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7360" y="2557360"/>
            <a:ext cx="4018279" cy="1080770"/>
          </a:xfrm>
          <a:prstGeom prst="rect">
            <a:avLst/>
          </a:prstGeom>
          <a:ln w="25400">
            <a:solidFill>
              <a:srgbClr val="4F81BC"/>
            </a:solidFill>
          </a:ln>
        </p:spPr>
        <p:txBody>
          <a:bodyPr vert="horz" wrap="square" lIns="0" tIns="37465" rIns="0" bIns="0" rtlCol="0">
            <a:spAutoFit/>
          </a:bodyPr>
          <a:lstStyle/>
          <a:p>
            <a:pPr marL="645160" indent="-338455">
              <a:lnSpc>
                <a:spcPct val="100000"/>
              </a:lnSpc>
              <a:spcBef>
                <a:spcPts val="295"/>
              </a:spcBef>
              <a:buAutoNum type="arabicParenR"/>
              <a:tabLst>
                <a:tab pos="645795" algn="l"/>
              </a:tabLst>
            </a:pPr>
            <a:r>
              <a:rPr sz="2000" spc="5" dirty="0">
                <a:latin typeface="Times New Roman"/>
                <a:cs typeface="Times New Roman"/>
              </a:rPr>
              <a:t>тропа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небеса,</a:t>
            </a:r>
            <a:endParaRPr sz="2000">
              <a:latin typeface="Times New Roman"/>
              <a:cs typeface="Times New Roman"/>
            </a:endParaRPr>
          </a:p>
          <a:p>
            <a:pPr marL="646430" indent="-339090">
              <a:lnSpc>
                <a:spcPct val="100000"/>
              </a:lnSpc>
              <a:spcBef>
                <a:spcPts val="170"/>
              </a:spcBef>
              <a:buAutoNum type="arabicParenR"/>
              <a:tabLst>
                <a:tab pos="646430" algn="l"/>
              </a:tabLst>
            </a:pPr>
            <a:r>
              <a:rPr sz="2000" spc="-5" dirty="0">
                <a:latin typeface="Times New Roman"/>
                <a:cs typeface="Times New Roman"/>
              </a:rPr>
              <a:t>загадочный</a:t>
            </a:r>
            <a:r>
              <a:rPr sz="2000" spc="-6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чай</a:t>
            </a:r>
            <a:endParaRPr sz="2000">
              <a:latin typeface="Times New Roman"/>
              <a:cs typeface="Times New Roman"/>
            </a:endParaRPr>
          </a:p>
          <a:p>
            <a:pPr marL="645160" indent="-338455">
              <a:lnSpc>
                <a:spcPct val="100000"/>
              </a:lnSpc>
              <a:spcBef>
                <a:spcPts val="170"/>
              </a:spcBef>
              <a:buAutoNum type="arabicParenR"/>
              <a:tabLst>
                <a:tab pos="645795" algn="l"/>
              </a:tabLst>
            </a:pPr>
            <a:r>
              <a:rPr sz="2000" dirty="0">
                <a:latin typeface="Times New Roman"/>
                <a:cs typeface="Times New Roman"/>
              </a:rPr>
              <a:t>дорога</a:t>
            </a:r>
            <a:r>
              <a:rPr sz="2000" spc="-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</a:t>
            </a:r>
            <a:r>
              <a:rPr sz="2000" spc="-3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рай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67360" y="3935501"/>
            <a:ext cx="4018279" cy="1146175"/>
          </a:xfrm>
          <a:prstGeom prst="rect">
            <a:avLst/>
          </a:prstGeom>
          <a:ln w="25400">
            <a:solidFill>
              <a:srgbClr val="4F81BC"/>
            </a:solidFill>
          </a:ln>
        </p:spPr>
        <p:txBody>
          <a:bodyPr vert="horz" wrap="square" lIns="0" tIns="35560" rIns="0" bIns="0" rtlCol="0">
            <a:spAutoFit/>
          </a:bodyPr>
          <a:lstStyle/>
          <a:p>
            <a:pPr marL="499745" indent="-300990">
              <a:lnSpc>
                <a:spcPct val="100000"/>
              </a:lnSpc>
              <a:spcBef>
                <a:spcPts val="280"/>
              </a:spcBef>
              <a:buSzPct val="120000"/>
              <a:buAutoNum type="arabicParenR"/>
              <a:tabLst>
                <a:tab pos="500380" algn="l"/>
              </a:tabLst>
            </a:pPr>
            <a:r>
              <a:rPr sz="2000" dirty="0">
                <a:latin typeface="Times New Roman"/>
                <a:cs typeface="Times New Roman"/>
              </a:rPr>
              <a:t>Дорога</a:t>
            </a:r>
            <a:r>
              <a:rPr sz="2000" spc="-5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рай</a:t>
            </a:r>
            <a:endParaRPr sz="2000">
              <a:latin typeface="Times New Roman"/>
              <a:cs typeface="Times New Roman"/>
            </a:endParaRPr>
          </a:p>
          <a:p>
            <a:pPr marL="473075" indent="-274320">
              <a:lnSpc>
                <a:spcPct val="100000"/>
              </a:lnSpc>
              <a:spcBef>
                <a:spcPts val="210"/>
              </a:spcBef>
              <a:buAutoNum type="arabicParenR"/>
              <a:tabLst>
                <a:tab pos="473709" algn="l"/>
              </a:tabLst>
            </a:pPr>
            <a:r>
              <a:rPr sz="2000" spc="-10" dirty="0">
                <a:latin typeface="Times New Roman"/>
                <a:cs typeface="Times New Roman"/>
              </a:rPr>
              <a:t>Спокойствие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душе</a:t>
            </a:r>
            <a:endParaRPr sz="2000">
              <a:latin typeface="Times New Roman"/>
              <a:cs typeface="Times New Roman"/>
            </a:endParaRPr>
          </a:p>
          <a:p>
            <a:pPr marL="473075" indent="-274320">
              <a:lnSpc>
                <a:spcPct val="100000"/>
              </a:lnSpc>
              <a:spcBef>
                <a:spcPts val="170"/>
              </a:spcBef>
              <a:buAutoNum type="arabicParenR"/>
              <a:tabLst>
                <a:tab pos="473709" algn="l"/>
              </a:tabLst>
            </a:pPr>
            <a:r>
              <a:rPr sz="2000" spc="-20" dirty="0">
                <a:latin typeface="Times New Roman"/>
                <a:cs typeface="Times New Roman"/>
              </a:rPr>
              <a:t>Мой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отдых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7360" y="5414949"/>
            <a:ext cx="4018279" cy="1016000"/>
          </a:xfrm>
          <a:prstGeom prst="rect">
            <a:avLst/>
          </a:prstGeom>
          <a:ln w="25400">
            <a:solidFill>
              <a:srgbClr val="4F81BC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473075" indent="-274320">
              <a:lnSpc>
                <a:spcPct val="100000"/>
              </a:lnSpc>
              <a:spcBef>
                <a:spcPts val="254"/>
              </a:spcBef>
              <a:buAutoNum type="arabicParenR"/>
              <a:tabLst>
                <a:tab pos="473709" algn="l"/>
              </a:tabLst>
            </a:pPr>
            <a:r>
              <a:rPr sz="2000" spc="-40" dirty="0">
                <a:latin typeface="Times New Roman"/>
                <a:cs typeface="Times New Roman"/>
              </a:rPr>
              <a:t>Вход </a:t>
            </a:r>
            <a:r>
              <a:rPr sz="2000" dirty="0">
                <a:latin typeface="Times New Roman"/>
                <a:cs typeface="Times New Roman"/>
              </a:rPr>
              <a:t>в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сказочный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мир;</a:t>
            </a:r>
            <a:endParaRPr sz="2000">
              <a:latin typeface="Times New Roman"/>
              <a:cs typeface="Times New Roman"/>
            </a:endParaRPr>
          </a:p>
          <a:p>
            <a:pPr marL="473075" indent="-274320">
              <a:lnSpc>
                <a:spcPct val="100000"/>
              </a:lnSpc>
              <a:buAutoNum type="arabicParenR"/>
              <a:tabLst>
                <a:tab pos="473709" algn="l"/>
              </a:tabLst>
            </a:pPr>
            <a:r>
              <a:rPr sz="2000" spc="-15" dirty="0">
                <a:latin typeface="Times New Roman"/>
                <a:cs typeface="Times New Roman"/>
              </a:rPr>
              <a:t>Тропа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небесный мир</a:t>
            </a:r>
            <a:r>
              <a:rPr sz="2000" spc="-5" dirty="0">
                <a:latin typeface="Times New Roman"/>
                <a:cs typeface="Times New Roman"/>
              </a:rPr>
              <a:t> загадок;</a:t>
            </a:r>
            <a:endParaRPr sz="2000">
              <a:latin typeface="Times New Roman"/>
              <a:cs typeface="Times New Roman"/>
            </a:endParaRPr>
          </a:p>
          <a:p>
            <a:pPr marL="473075" indent="-274320">
              <a:lnSpc>
                <a:spcPct val="100000"/>
              </a:lnSpc>
              <a:buAutoNum type="arabicParenR"/>
              <a:tabLst>
                <a:tab pos="473709" algn="l"/>
              </a:tabLst>
            </a:pPr>
            <a:r>
              <a:rPr sz="2000" dirty="0">
                <a:latin typeface="Times New Roman"/>
                <a:cs typeface="Times New Roman"/>
              </a:rPr>
              <a:t>Вперёд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по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тропинке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небо.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7360" y="1263611"/>
            <a:ext cx="4018279" cy="1016000"/>
          </a:xfrm>
          <a:prstGeom prst="rect">
            <a:avLst/>
          </a:prstGeom>
          <a:ln w="25400">
            <a:solidFill>
              <a:srgbClr val="4F81BC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429259" indent="-274955">
              <a:lnSpc>
                <a:spcPct val="100000"/>
              </a:lnSpc>
              <a:spcBef>
                <a:spcPts val="245"/>
              </a:spcBef>
              <a:buAutoNum type="arabicParenR"/>
              <a:tabLst>
                <a:tab pos="429895" algn="l"/>
              </a:tabLst>
            </a:pPr>
            <a:r>
              <a:rPr sz="2000" spc="-5" dirty="0">
                <a:latin typeface="Times New Roman"/>
                <a:cs typeface="Times New Roman"/>
              </a:rPr>
              <a:t>Первый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шаг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небо;</a:t>
            </a:r>
            <a:endParaRPr sz="2000">
              <a:latin typeface="Times New Roman"/>
              <a:cs typeface="Times New Roman"/>
            </a:endParaRPr>
          </a:p>
          <a:p>
            <a:pPr marL="429259" indent="-274955">
              <a:lnSpc>
                <a:spcPct val="100000"/>
              </a:lnSpc>
              <a:buAutoNum type="arabicParenR"/>
              <a:tabLst>
                <a:tab pos="429895" algn="l"/>
              </a:tabLst>
            </a:pPr>
            <a:r>
              <a:rPr sz="2000" spc="-5" dirty="0">
                <a:latin typeface="Times New Roman"/>
                <a:cs typeface="Times New Roman"/>
              </a:rPr>
              <a:t>Путь</a:t>
            </a:r>
            <a:r>
              <a:rPr sz="2000" spc="-2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к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20" dirty="0">
                <a:latin typeface="Times New Roman"/>
                <a:cs typeface="Times New Roman"/>
              </a:rPr>
              <a:t>успеху;</a:t>
            </a:r>
            <a:endParaRPr sz="2000">
              <a:latin typeface="Times New Roman"/>
              <a:cs typeface="Times New Roman"/>
            </a:endParaRPr>
          </a:p>
          <a:p>
            <a:pPr marL="429259" indent="-274955">
              <a:lnSpc>
                <a:spcPct val="100000"/>
              </a:lnSpc>
              <a:buAutoNum type="arabicParenR"/>
              <a:tabLst>
                <a:tab pos="429895" algn="l"/>
              </a:tabLst>
            </a:pPr>
            <a:r>
              <a:rPr sz="2000" spc="-5" dirty="0">
                <a:latin typeface="Times New Roman"/>
                <a:cs typeface="Times New Roman"/>
              </a:rPr>
              <a:t>Большие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ступеньки </a:t>
            </a:r>
            <a:r>
              <a:rPr sz="2000" dirty="0">
                <a:latin typeface="Times New Roman"/>
                <a:cs typeface="Times New Roman"/>
              </a:rPr>
              <a:t>в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космос.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84743" y="3275710"/>
            <a:ext cx="2796412" cy="1434464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83870" y="131825"/>
            <a:ext cx="999744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501005" algn="l"/>
              </a:tabLst>
            </a:pPr>
            <a:r>
              <a:rPr spc="-30" dirty="0"/>
              <a:t>СИТУАЦИЯ</a:t>
            </a:r>
            <a:r>
              <a:rPr spc="25" dirty="0"/>
              <a:t> </a:t>
            </a:r>
            <a:r>
              <a:rPr spc="-15" dirty="0"/>
              <a:t>«ВОЛШЕБНАЯ</a:t>
            </a:r>
            <a:r>
              <a:rPr spc="50" dirty="0"/>
              <a:t> </a:t>
            </a:r>
            <a:r>
              <a:rPr spc="-25" dirty="0"/>
              <a:t>СТРАНА»,	</a:t>
            </a:r>
            <a:r>
              <a:rPr spc="-10" dirty="0"/>
              <a:t>ЗАДАНИЕ</a:t>
            </a:r>
            <a:r>
              <a:rPr dirty="0"/>
              <a:t> </a:t>
            </a:r>
            <a:r>
              <a:rPr spc="-5" dirty="0"/>
              <a:t>1.</a:t>
            </a:r>
            <a:r>
              <a:rPr spc="5" dirty="0"/>
              <a:t> </a:t>
            </a:r>
            <a:r>
              <a:rPr spc="-5" dirty="0"/>
              <a:t>4</a:t>
            </a:r>
            <a:r>
              <a:rPr dirty="0"/>
              <a:t> </a:t>
            </a:r>
            <a:r>
              <a:rPr spc="-25" dirty="0"/>
              <a:t>КЛАСС</a:t>
            </a:r>
          </a:p>
          <a:p>
            <a:pPr marL="12700">
              <a:lnSpc>
                <a:spcPct val="100000"/>
              </a:lnSpc>
            </a:pPr>
            <a:r>
              <a:rPr spc="-20" dirty="0"/>
              <a:t>ОТВЕТЫ</a:t>
            </a:r>
            <a:r>
              <a:rPr spc="5" dirty="0"/>
              <a:t> </a:t>
            </a:r>
            <a:r>
              <a:rPr spc="-20" dirty="0"/>
              <a:t>УЧАЩИХСЯ</a:t>
            </a:r>
            <a:r>
              <a:rPr spc="20" dirty="0"/>
              <a:t> </a:t>
            </a:r>
            <a:r>
              <a:rPr spc="-10" dirty="0"/>
              <a:t>(примеры</a:t>
            </a:r>
            <a:r>
              <a:rPr spc="20" dirty="0"/>
              <a:t> </a:t>
            </a:r>
            <a:r>
              <a:rPr spc="-10" dirty="0"/>
              <a:t>полностью</a:t>
            </a:r>
            <a:r>
              <a:rPr spc="25" dirty="0"/>
              <a:t> </a:t>
            </a:r>
            <a:r>
              <a:rPr spc="-5" dirty="0"/>
              <a:t>принимаемых</a:t>
            </a:r>
            <a:r>
              <a:rPr spc="-10" dirty="0"/>
              <a:t> </a:t>
            </a:r>
            <a:r>
              <a:rPr spc="-15" dirty="0"/>
              <a:t>ответов).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</TotalTime>
  <Words>1631</Words>
  <Application>Microsoft Office PowerPoint</Application>
  <PresentationFormat>Произвольный</PresentationFormat>
  <Paragraphs>299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Office Theme</vt:lpstr>
      <vt:lpstr>Реализация функциональной грамотности. Креативное мышление. </vt:lpstr>
      <vt:lpstr>Способность продуктивно участвовать  в процессе выработки, оценки и  совершенствования идей, направленных на получение</vt:lpstr>
      <vt:lpstr>НОВЫЕ ТЕХНОЛОГИИ МЕНЯЮТ ПРЕДСТАВЛЕНИЕ О КАЧЕСТВЕ ОБРАЗОВАНИЯ:  УМНОМУ ПРОИЗВОДСТВУ НУЖНЫ УМНЫЕ РУКОВОДИТЕЛИ И РАБОТНИКИ</vt:lpstr>
      <vt:lpstr>Слайд 4</vt:lpstr>
      <vt:lpstr>Слайд 5</vt:lpstr>
      <vt:lpstr>ОСНОВАНИЯ ДЛЯ ПОСТРОЕНИЯ МОДЕЛИ ОЦЕНКИ КРЕАТИВНОГО  МЫШЛЕНИЯ</vt:lpstr>
      <vt:lpstr>МОДЕЛЬ ОЦЕНКИ КРЕАТИВНОГО МЫШЛЕНИЯ:  СОДЕРЖАТЕЛЬНАЯ И КОМПЕТЕНТНОСТНАЯ ОБЛАСТИ</vt:lpstr>
      <vt:lpstr>ПРИМЕРЫ ЗАДАНИЙ: ПИСЬМЕННОЕ САМОВЫРАЖЕНИЕ</vt:lpstr>
      <vt:lpstr>СИТУАЦИЯ «ВОЛШЕБНАЯ СТРАНА», ЗАДАНИЕ 1. 4 КЛАСС ОТВЕТЫ УЧАЩИХСЯ (примеры полностью принимаемых ответов).</vt:lpstr>
      <vt:lpstr>СИТУАЦИЯ «ВОЛШЕБНАЯ СТРАНА», ЗАДАНИЕ 1. 4 КЛАСС ОТВЕТЫ УЧАЩИХСЯ (примеры НЕ принимаемых ответов).</vt:lpstr>
      <vt:lpstr>КРЕАТИВНОЕ МЫШЛЕНИЕ. ЗАДАНИЕ. 4 МИНУТЫ</vt:lpstr>
      <vt:lpstr>КРЕАТИВНОЕ МЫШЛЕНИЕ. ЗАДАНИЕ. 4 МИНУТЫ</vt:lpstr>
      <vt:lpstr>КРЕАТИВНОЕ МЫШЛЕНИЕ. ЗАДАНИЕ. 2 МИНУТЫ</vt:lpstr>
      <vt:lpstr>Примеры заданий: письменное  самовыражение</vt:lpstr>
      <vt:lpstr>ПРИМЕРЫ ЗАДАНИЙ: ВИЗУАЛЬНОЕ САМОВЫРАЖЕНИЕ</vt:lpstr>
      <vt:lpstr>СИТУАЦИЯ «ГЕОМЕТРИЧЕСКИЕ ФИГУРЫ», ЗАДАНИЕ 1. 7 КЛАСС ОТВЕТЫ УЧАЩИХСЯ (примеры полностью принимаемых ответов).</vt:lpstr>
      <vt:lpstr>ПРИМЕРЫ ЗАДАНИЙ: РЕШЕНИЕ СОЦИАЛЬНЫХ ПРОБЛЕМ</vt:lpstr>
      <vt:lpstr>СИТУАЦИЯ «ШКОЛА БУДУЩЕГО», ЗАДАНИЕ 1. 5 КЛАСС. ОТВЕТЫ УЧАЩИХСЯ</vt:lpstr>
      <vt:lpstr>СИТУАЦИЯ «ШКОЛА БУДУЩЕГО», ЗАДАНИЕ 1. 5 КЛАСС. ОТВЕТЫ УЧАЩИХСЯ</vt:lpstr>
      <vt:lpstr>СИТУАЦИЯ «ШКОЛА БУДУЩЕГО», ЗАДАНИЕ 1. 5 КЛАСС. ОТВЕТЫ УЧАЩИХСЯ</vt:lpstr>
      <vt:lpstr>КРЕАТИВНОЕ МЫШЛЕНИЕ: МОДЕЛЬ ОЦЕНКИ В ИССЛЕДОВАНИИ PISA</vt:lpstr>
      <vt:lpstr>ТИП ЗНАНИЯ</vt:lpstr>
      <vt:lpstr>Примеры заданий: решение научных  проблем</vt:lpstr>
      <vt:lpstr>Примеры заданий: выдвижение  разнообразных идей</vt:lpstr>
      <vt:lpstr>ПАМЯТКИ</vt:lpstr>
      <vt:lpstr>ПАМЯТКА. КРЕАТИВНОЕ САМОВЫРАЖЕНИЕ: СЮЖЕТЫ ЗАДАНИЙ</vt:lpstr>
      <vt:lpstr>ПАМЯТКА. ПОЛУЧЕНИЕ НОВОГО ЗНАНИЯ. РЕШЕНИЕ ПРОБЛЕМ: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Логинова О.Б.</dc:creator>
  <cp:keywords>Креативное мышление</cp:keywords>
  <cp:lastModifiedBy>1</cp:lastModifiedBy>
  <cp:revision>1</cp:revision>
  <dcterms:created xsi:type="dcterms:W3CDTF">2022-02-24T07:32:40Z</dcterms:created>
  <dcterms:modified xsi:type="dcterms:W3CDTF">2022-02-24T07:50:30Z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2021-10-11T00:00:00Z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2022-02-24T00:00:00Z</vt:filetime>
  </property>
</Properties>
</file>